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7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3" r:id="rId5"/>
  </p:sldMasterIdLst>
  <p:notesMasterIdLst>
    <p:notesMasterId r:id="rId39"/>
  </p:notesMasterIdLst>
  <p:sldIdLst>
    <p:sldId id="261" r:id="rId6"/>
    <p:sldId id="2818" r:id="rId7"/>
    <p:sldId id="2855" r:id="rId8"/>
    <p:sldId id="257" r:id="rId9"/>
    <p:sldId id="258" r:id="rId10"/>
    <p:sldId id="2833" r:id="rId11"/>
    <p:sldId id="2807" r:id="rId12"/>
    <p:sldId id="326" r:id="rId13"/>
    <p:sldId id="2828" r:id="rId14"/>
    <p:sldId id="2830" r:id="rId15"/>
    <p:sldId id="2831" r:id="rId16"/>
    <p:sldId id="2851" r:id="rId17"/>
    <p:sldId id="2825" r:id="rId18"/>
    <p:sldId id="2826" r:id="rId19"/>
    <p:sldId id="2821" r:id="rId20"/>
    <p:sldId id="2834" r:id="rId21"/>
    <p:sldId id="2827" r:id="rId22"/>
    <p:sldId id="2852" r:id="rId23"/>
    <p:sldId id="2832" r:id="rId24"/>
    <p:sldId id="2813" r:id="rId25"/>
    <p:sldId id="2854" r:id="rId26"/>
    <p:sldId id="2816" r:id="rId27"/>
    <p:sldId id="259" r:id="rId28"/>
    <p:sldId id="256" r:id="rId29"/>
    <p:sldId id="2856" r:id="rId30"/>
    <p:sldId id="2857" r:id="rId31"/>
    <p:sldId id="272" r:id="rId32"/>
    <p:sldId id="273" r:id="rId33"/>
    <p:sldId id="274" r:id="rId34"/>
    <p:sldId id="275" r:id="rId35"/>
    <p:sldId id="277" r:id="rId36"/>
    <p:sldId id="2859" r:id="rId37"/>
    <p:sldId id="2860" r:id="rId3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5A140"/>
    <a:srgbClr val="1E5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7F0DF-B0C2-4E58-BAF3-713E38879C7A}" v="87" dt="2023-03-24T12:09:12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8"/>
    <p:restoredTop sz="95492" autoAdjust="0"/>
  </p:normalViewPr>
  <p:slideViewPr>
    <p:cSldViewPr snapToGrid="0" snapToObjects="1">
      <p:cViewPr varScale="1">
        <p:scale>
          <a:sx n="80" d="100"/>
          <a:sy n="80" d="100"/>
        </p:scale>
        <p:origin x="65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in Håvar Korshavn" userId="4e24a58c79b28805" providerId="LiveId" clId="{4757F0DF-B0C2-4E58-BAF3-713E38879C7A}"/>
    <pc:docChg chg="undo custSel addSld delSld modSld sldOrd">
      <pc:chgData name="Svein Håvar Korshavn" userId="4e24a58c79b28805" providerId="LiveId" clId="{4757F0DF-B0C2-4E58-BAF3-713E38879C7A}" dt="2023-03-24T12:22:13.295" v="1610" actId="20577"/>
      <pc:docMkLst>
        <pc:docMk/>
      </pc:docMkLst>
      <pc:sldChg chg="add">
        <pc:chgData name="Svein Håvar Korshavn" userId="4e24a58c79b28805" providerId="LiveId" clId="{4757F0DF-B0C2-4E58-BAF3-713E38879C7A}" dt="2023-03-24T11:59:48.953" v="710"/>
        <pc:sldMkLst>
          <pc:docMk/>
          <pc:sldMk cId="0" sldId="256"/>
        </pc:sldMkLst>
      </pc:sldChg>
      <pc:sldChg chg="addSp modSp add mod">
        <pc:chgData name="Svein Håvar Korshavn" userId="4e24a58c79b28805" providerId="LiveId" clId="{4757F0DF-B0C2-4E58-BAF3-713E38879C7A}" dt="2023-03-24T11:37:23.369" v="43" actId="1038"/>
        <pc:sldMkLst>
          <pc:docMk/>
          <pc:sldMk cId="3139376314" sldId="257"/>
        </pc:sldMkLst>
        <pc:spChg chg="add mod">
          <ac:chgData name="Svein Håvar Korshavn" userId="4e24a58c79b28805" providerId="LiveId" clId="{4757F0DF-B0C2-4E58-BAF3-713E38879C7A}" dt="2023-03-24T11:37:23.369" v="43" actId="1038"/>
          <ac:spMkLst>
            <pc:docMk/>
            <pc:sldMk cId="3139376314" sldId="257"/>
            <ac:spMk id="3" creationId="{91730F1D-BE5C-484A-5585-3E7EFF3F88BF}"/>
          </ac:spMkLst>
        </pc:spChg>
      </pc:sldChg>
      <pc:sldChg chg="addSp modSp add mod">
        <pc:chgData name="Svein Håvar Korshavn" userId="4e24a58c79b28805" providerId="LiveId" clId="{4757F0DF-B0C2-4E58-BAF3-713E38879C7A}" dt="2023-03-24T11:38:28.030" v="121" actId="1036"/>
        <pc:sldMkLst>
          <pc:docMk/>
          <pc:sldMk cId="3385690992" sldId="258"/>
        </pc:sldMkLst>
        <pc:spChg chg="add mod">
          <ac:chgData name="Svein Håvar Korshavn" userId="4e24a58c79b28805" providerId="LiveId" clId="{4757F0DF-B0C2-4E58-BAF3-713E38879C7A}" dt="2023-03-24T11:38:28.030" v="121" actId="1036"/>
          <ac:spMkLst>
            <pc:docMk/>
            <pc:sldMk cId="3385690992" sldId="258"/>
            <ac:spMk id="2" creationId="{2888418F-8088-F955-D832-4D651AFC7B9D}"/>
          </ac:spMkLst>
        </pc:spChg>
      </pc:sldChg>
      <pc:sldChg chg="add del">
        <pc:chgData name="Svein Håvar Korshavn" userId="4e24a58c79b28805" providerId="LiveId" clId="{4757F0DF-B0C2-4E58-BAF3-713E38879C7A}" dt="2023-03-24T12:00:20.997" v="713" actId="47"/>
        <pc:sldMkLst>
          <pc:docMk/>
          <pc:sldMk cId="0" sldId="260"/>
        </pc:sldMkLst>
      </pc:sldChg>
      <pc:sldChg chg="modSp add del">
        <pc:chgData name="Svein Håvar Korshavn" userId="4e24a58c79b28805" providerId="LiveId" clId="{4757F0DF-B0C2-4E58-BAF3-713E38879C7A}" dt="2023-03-24T12:02:20.928" v="723" actId="47"/>
        <pc:sldMkLst>
          <pc:docMk/>
          <pc:sldMk cId="0" sldId="262"/>
        </pc:sldMkLst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2"/>
            <ac:spMk id="10" creationId="{00000000-0000-0000-0000-000000000000}"/>
          </ac:spMkLst>
        </pc:spChg>
      </pc:sldChg>
      <pc:sldChg chg="delSp modSp add del mod">
        <pc:chgData name="Svein Håvar Korshavn" userId="4e24a58c79b28805" providerId="LiveId" clId="{4757F0DF-B0C2-4E58-BAF3-713E38879C7A}" dt="2023-03-24T12:02:20.928" v="723" actId="47"/>
        <pc:sldMkLst>
          <pc:docMk/>
          <pc:sldMk cId="0" sldId="263"/>
        </pc:sldMkLst>
        <pc:spChg chg="mod">
          <ac:chgData name="Svein Håvar Korshavn" userId="4e24a58c79b28805" providerId="LiveId" clId="{4757F0DF-B0C2-4E58-BAF3-713E38879C7A}" dt="2023-03-24T12:00:35.805" v="714" actId="14100"/>
          <ac:spMkLst>
            <pc:docMk/>
            <pc:sldMk cId="0" sldId="263"/>
            <ac:spMk id="2" creationId="{00000000-0000-0000-0000-000000000000}"/>
          </ac:spMkLst>
        </pc:spChg>
        <pc:spChg chg="del mod">
          <ac:chgData name="Svein Håvar Korshavn" userId="4e24a58c79b28805" providerId="LiveId" clId="{4757F0DF-B0C2-4E58-BAF3-713E38879C7A}" dt="2023-03-24T12:00:43.270" v="715" actId="478"/>
          <ac:spMkLst>
            <pc:docMk/>
            <pc:sldMk cId="0" sldId="263"/>
            <ac:spMk id="6" creationId="{00000000-0000-0000-0000-000000000000}"/>
          </ac:spMkLst>
        </pc:spChg>
      </pc:sldChg>
      <pc:sldChg chg="modSp add del mod">
        <pc:chgData name="Svein Håvar Korshavn" userId="4e24a58c79b28805" providerId="LiveId" clId="{4757F0DF-B0C2-4E58-BAF3-713E38879C7A}" dt="2023-03-24T12:02:20.928" v="723" actId="47"/>
        <pc:sldMkLst>
          <pc:docMk/>
          <pc:sldMk cId="0" sldId="264"/>
        </pc:sldMkLst>
        <pc:spChg chg="mod">
          <ac:chgData name="Svein Håvar Korshavn" userId="4e24a58c79b28805" providerId="LiveId" clId="{4757F0DF-B0C2-4E58-BAF3-713E38879C7A}" dt="2023-03-24T12:00:49.477" v="716" actId="14100"/>
          <ac:spMkLst>
            <pc:docMk/>
            <pc:sldMk cId="0" sldId="264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4"/>
            <ac:spMk id="10" creationId="{00000000-0000-0000-0000-000000000000}"/>
          </ac:spMkLst>
        </pc:spChg>
      </pc:sldChg>
      <pc:sldChg chg="modSp add del mod">
        <pc:chgData name="Svein Håvar Korshavn" userId="4e24a58c79b28805" providerId="LiveId" clId="{4757F0DF-B0C2-4E58-BAF3-713E38879C7A}" dt="2023-03-24T12:02:20.928" v="723" actId="47"/>
        <pc:sldMkLst>
          <pc:docMk/>
          <pc:sldMk cId="0" sldId="265"/>
        </pc:sldMkLst>
        <pc:spChg chg="mod">
          <ac:chgData name="Svein Håvar Korshavn" userId="4e24a58c79b28805" providerId="LiveId" clId="{4757F0DF-B0C2-4E58-BAF3-713E38879C7A}" dt="2023-03-24T12:01:01.229" v="719" actId="14100"/>
          <ac:spMkLst>
            <pc:docMk/>
            <pc:sldMk cId="0" sldId="265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5"/>
            <ac:spMk id="5" creationId="{00000000-0000-0000-0000-000000000000}"/>
          </ac:spMkLst>
        </pc:spChg>
      </pc:sldChg>
      <pc:sldChg chg="modSp add del mod">
        <pc:chgData name="Svein Håvar Korshavn" userId="4e24a58c79b28805" providerId="LiveId" clId="{4757F0DF-B0C2-4E58-BAF3-713E38879C7A}" dt="2023-03-24T12:02:20.928" v="723" actId="47"/>
        <pc:sldMkLst>
          <pc:docMk/>
          <pc:sldMk cId="0" sldId="266"/>
        </pc:sldMkLst>
        <pc:spChg chg="mod">
          <ac:chgData name="Svein Håvar Korshavn" userId="4e24a58c79b28805" providerId="LiveId" clId="{4757F0DF-B0C2-4E58-BAF3-713E38879C7A}" dt="2023-03-24T12:01:15.470" v="721" actId="14100"/>
          <ac:spMkLst>
            <pc:docMk/>
            <pc:sldMk cId="0" sldId="266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6"/>
            <ac:spMk id="5" creationId="{00000000-0000-0000-0000-000000000000}"/>
          </ac:spMkLst>
        </pc:spChg>
      </pc:sldChg>
      <pc:sldChg chg="modSp add del mod">
        <pc:chgData name="Svein Håvar Korshavn" userId="4e24a58c79b28805" providerId="LiveId" clId="{4757F0DF-B0C2-4E58-BAF3-713E38879C7A}" dt="2023-03-24T12:02:20.928" v="723" actId="47"/>
        <pc:sldMkLst>
          <pc:docMk/>
          <pc:sldMk cId="0" sldId="267"/>
        </pc:sldMkLst>
        <pc:spChg chg="mod">
          <ac:chgData name="Svein Håvar Korshavn" userId="4e24a58c79b28805" providerId="LiveId" clId="{4757F0DF-B0C2-4E58-BAF3-713E38879C7A}" dt="2023-03-24T12:01:25.014" v="722" actId="108"/>
          <ac:spMkLst>
            <pc:docMk/>
            <pc:sldMk cId="0" sldId="267"/>
            <ac:spMk id="8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7"/>
            <ac:spMk id="9" creationId="{00000000-0000-0000-0000-000000000000}"/>
          </ac:spMkLst>
        </pc:spChg>
      </pc:sldChg>
      <pc:sldChg chg="add del">
        <pc:chgData name="Svein Håvar Korshavn" userId="4e24a58c79b28805" providerId="LiveId" clId="{4757F0DF-B0C2-4E58-BAF3-713E38879C7A}" dt="2023-03-24T12:02:20.928" v="723" actId="47"/>
        <pc:sldMkLst>
          <pc:docMk/>
          <pc:sldMk cId="0" sldId="268"/>
        </pc:sldMkLst>
      </pc:sldChg>
      <pc:sldChg chg="modSp add del">
        <pc:chgData name="Svein Håvar Korshavn" userId="4e24a58c79b28805" providerId="LiveId" clId="{4757F0DF-B0C2-4E58-BAF3-713E38879C7A}" dt="2023-03-24T12:02:20.928" v="723" actId="47"/>
        <pc:sldMkLst>
          <pc:docMk/>
          <pc:sldMk cId="0" sldId="269"/>
        </pc:sldMkLst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69"/>
            <ac:spMk id="12" creationId="{00000000-0000-0000-0000-000000000000}"/>
          </ac:spMkLst>
        </pc:spChg>
      </pc:sldChg>
      <pc:sldChg chg="modSp add del">
        <pc:chgData name="Svein Håvar Korshavn" userId="4e24a58c79b28805" providerId="LiveId" clId="{4757F0DF-B0C2-4E58-BAF3-713E38879C7A}" dt="2023-03-24T12:02:31.022" v="726" actId="47"/>
        <pc:sldMkLst>
          <pc:docMk/>
          <pc:sldMk cId="0" sldId="270"/>
        </pc:sldMkLst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70"/>
            <ac:spMk id="4" creationId="{00000000-0000-0000-0000-000000000000}"/>
          </ac:spMkLst>
        </pc:spChg>
      </pc:sldChg>
      <pc:sldChg chg="modSp add del">
        <pc:chgData name="Svein Håvar Korshavn" userId="4e24a58c79b28805" providerId="LiveId" clId="{4757F0DF-B0C2-4E58-BAF3-713E38879C7A}" dt="2023-03-24T12:02:35.780" v="727" actId="47"/>
        <pc:sldMkLst>
          <pc:docMk/>
          <pc:sldMk cId="0" sldId="271"/>
        </pc:sldMkLst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71"/>
            <ac:spMk id="5" creationId="{00000000-0000-0000-0000-000000000000}"/>
          </ac:spMkLst>
        </pc:spChg>
      </pc:sldChg>
      <pc:sldChg chg="modSp add mod">
        <pc:chgData name="Svein Håvar Korshavn" userId="4e24a58c79b28805" providerId="LiveId" clId="{4757F0DF-B0C2-4E58-BAF3-713E38879C7A}" dt="2023-03-24T12:02:51.945" v="729" actId="1076"/>
        <pc:sldMkLst>
          <pc:docMk/>
          <pc:sldMk cId="0" sldId="272"/>
        </pc:sldMkLst>
        <pc:spChg chg="mod">
          <ac:chgData name="Svein Håvar Korshavn" userId="4e24a58c79b28805" providerId="LiveId" clId="{4757F0DF-B0C2-4E58-BAF3-713E38879C7A}" dt="2023-03-24T12:02:40.183" v="728" actId="14100"/>
          <ac:spMkLst>
            <pc:docMk/>
            <pc:sldMk cId="0" sldId="272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2:02:51.945" v="729" actId="1076"/>
          <ac:spMkLst>
            <pc:docMk/>
            <pc:sldMk cId="0" sldId="272"/>
            <ac:spMk id="4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72"/>
            <ac:spMk id="5" creationId="{00000000-0000-0000-0000-000000000000}"/>
          </ac:spMkLst>
        </pc:spChg>
      </pc:sldChg>
      <pc:sldChg chg="modSp add mod">
        <pc:chgData name="Svein Håvar Korshavn" userId="4e24a58c79b28805" providerId="LiveId" clId="{4757F0DF-B0C2-4E58-BAF3-713E38879C7A}" dt="2023-03-24T12:03:04.059" v="731" actId="14100"/>
        <pc:sldMkLst>
          <pc:docMk/>
          <pc:sldMk cId="0" sldId="273"/>
        </pc:sldMkLst>
        <pc:spChg chg="mod">
          <ac:chgData name="Svein Håvar Korshavn" userId="4e24a58c79b28805" providerId="LiveId" clId="{4757F0DF-B0C2-4E58-BAF3-713E38879C7A}" dt="2023-03-24T12:03:04.059" v="731" actId="14100"/>
          <ac:spMkLst>
            <pc:docMk/>
            <pc:sldMk cId="0" sldId="273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2:02:58.651" v="730" actId="14100"/>
          <ac:spMkLst>
            <pc:docMk/>
            <pc:sldMk cId="0" sldId="273"/>
            <ac:spMk id="3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73"/>
            <ac:spMk id="5" creationId="{00000000-0000-0000-0000-000000000000}"/>
          </ac:spMkLst>
        </pc:spChg>
      </pc:sldChg>
      <pc:sldChg chg="modSp add mod">
        <pc:chgData name="Svein Håvar Korshavn" userId="4e24a58c79b28805" providerId="LiveId" clId="{4757F0DF-B0C2-4E58-BAF3-713E38879C7A}" dt="2023-03-24T12:03:52.088" v="746" actId="13926"/>
        <pc:sldMkLst>
          <pc:docMk/>
          <pc:sldMk cId="0" sldId="274"/>
        </pc:sldMkLst>
        <pc:spChg chg="mod">
          <ac:chgData name="Svein Håvar Korshavn" userId="4e24a58c79b28805" providerId="LiveId" clId="{4757F0DF-B0C2-4E58-BAF3-713E38879C7A}" dt="2023-03-24T12:03:52.088" v="746" actId="13926"/>
          <ac:spMkLst>
            <pc:docMk/>
            <pc:sldMk cId="0" sldId="274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2:03:12.101" v="736" actId="14100"/>
          <ac:spMkLst>
            <pc:docMk/>
            <pc:sldMk cId="0" sldId="274"/>
            <ac:spMk id="3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1:59:48.953" v="710"/>
          <ac:spMkLst>
            <pc:docMk/>
            <pc:sldMk cId="0" sldId="274"/>
            <ac:spMk id="5" creationId="{00000000-0000-0000-0000-000000000000}"/>
          </ac:spMkLst>
        </pc:spChg>
      </pc:sldChg>
      <pc:sldChg chg="modSp add mod">
        <pc:chgData name="Svein Håvar Korshavn" userId="4e24a58c79b28805" providerId="LiveId" clId="{4757F0DF-B0C2-4E58-BAF3-713E38879C7A}" dt="2023-03-24T12:03:57.642" v="747" actId="14100"/>
        <pc:sldMkLst>
          <pc:docMk/>
          <pc:sldMk cId="0" sldId="275"/>
        </pc:sldMkLst>
        <pc:spChg chg="mod">
          <ac:chgData name="Svein Håvar Korshavn" userId="4e24a58c79b28805" providerId="LiveId" clId="{4757F0DF-B0C2-4E58-BAF3-713E38879C7A}" dt="2023-03-24T12:03:57.642" v="747" actId="14100"/>
          <ac:spMkLst>
            <pc:docMk/>
            <pc:sldMk cId="0" sldId="275"/>
            <ac:spMk id="3" creationId="{00000000-0000-0000-0000-000000000000}"/>
          </ac:spMkLst>
        </pc:spChg>
      </pc:sldChg>
      <pc:sldChg chg="add del">
        <pc:chgData name="Svein Håvar Korshavn" userId="4e24a58c79b28805" providerId="LiveId" clId="{4757F0DF-B0C2-4E58-BAF3-713E38879C7A}" dt="2023-03-24T12:05:20.576" v="824" actId="47"/>
        <pc:sldMkLst>
          <pc:docMk/>
          <pc:sldMk cId="0" sldId="276"/>
        </pc:sldMkLst>
      </pc:sldChg>
      <pc:sldChg chg="modSp add mod ord">
        <pc:chgData name="Svein Håvar Korshavn" userId="4e24a58c79b28805" providerId="LiveId" clId="{4757F0DF-B0C2-4E58-BAF3-713E38879C7A}" dt="2023-03-24T12:10:20.022" v="982" actId="14100"/>
        <pc:sldMkLst>
          <pc:docMk/>
          <pc:sldMk cId="0" sldId="277"/>
        </pc:sldMkLst>
        <pc:spChg chg="mod">
          <ac:chgData name="Svein Håvar Korshavn" userId="4e24a58c79b28805" providerId="LiveId" clId="{4757F0DF-B0C2-4E58-BAF3-713E38879C7A}" dt="2023-03-24T12:04:50.413" v="821" actId="14100"/>
          <ac:spMkLst>
            <pc:docMk/>
            <pc:sldMk cId="0" sldId="277"/>
            <ac:spMk id="2" creationId="{00000000-0000-0000-0000-000000000000}"/>
          </ac:spMkLst>
        </pc:spChg>
        <pc:spChg chg="mod">
          <ac:chgData name="Svein Håvar Korshavn" userId="4e24a58c79b28805" providerId="LiveId" clId="{4757F0DF-B0C2-4E58-BAF3-713E38879C7A}" dt="2023-03-24T12:10:20.022" v="982" actId="14100"/>
          <ac:spMkLst>
            <pc:docMk/>
            <pc:sldMk cId="0" sldId="277"/>
            <ac:spMk id="3" creationId="{00000000-0000-0000-0000-000000000000}"/>
          </ac:spMkLst>
        </pc:spChg>
      </pc:sldChg>
      <pc:sldChg chg="modSp mod">
        <pc:chgData name="Svein Håvar Korshavn" userId="4e24a58c79b28805" providerId="LiveId" clId="{4757F0DF-B0C2-4E58-BAF3-713E38879C7A}" dt="2023-03-24T11:39:53.251" v="165" actId="20577"/>
        <pc:sldMkLst>
          <pc:docMk/>
          <pc:sldMk cId="2645203141" sldId="2813"/>
        </pc:sldMkLst>
        <pc:spChg chg="mod">
          <ac:chgData name="Svein Håvar Korshavn" userId="4e24a58c79b28805" providerId="LiveId" clId="{4757F0DF-B0C2-4E58-BAF3-713E38879C7A}" dt="2023-03-24T11:39:53.251" v="165" actId="20577"/>
          <ac:spMkLst>
            <pc:docMk/>
            <pc:sldMk cId="2645203141" sldId="2813"/>
            <ac:spMk id="4" creationId="{14AD6463-2026-6943-E55B-9A05181826CA}"/>
          </ac:spMkLst>
        </pc:spChg>
      </pc:sldChg>
      <pc:sldChg chg="ord">
        <pc:chgData name="Svein Håvar Korshavn" userId="4e24a58c79b28805" providerId="LiveId" clId="{4757F0DF-B0C2-4E58-BAF3-713E38879C7A}" dt="2023-03-24T11:20:45.615" v="1"/>
        <pc:sldMkLst>
          <pc:docMk/>
          <pc:sldMk cId="2041381539" sldId="2821"/>
        </pc:sldMkLst>
      </pc:sldChg>
      <pc:sldChg chg="addSp delSp modSp mod">
        <pc:chgData name="Svein Håvar Korshavn" userId="4e24a58c79b28805" providerId="LiveId" clId="{4757F0DF-B0C2-4E58-BAF3-713E38879C7A}" dt="2023-03-24T11:55:50.723" v="707" actId="14100"/>
        <pc:sldMkLst>
          <pc:docMk/>
          <pc:sldMk cId="516113382" sldId="2854"/>
        </pc:sldMkLst>
        <pc:spChg chg="add del mod ord">
          <ac:chgData name="Svein Håvar Korshavn" userId="4e24a58c79b28805" providerId="LiveId" clId="{4757F0DF-B0C2-4E58-BAF3-713E38879C7A}" dt="2023-03-24T11:42:07.875" v="255" actId="478"/>
          <ac:spMkLst>
            <pc:docMk/>
            <pc:sldMk cId="516113382" sldId="2854"/>
            <ac:spMk id="2" creationId="{8F75E589-0A31-3099-6D39-288B7CC5C8F4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3" creationId="{81F3173C-59CA-F762-FC87-97B2DE5F4373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4" creationId="{96F2FF20-0E2B-240B-9C70-15EC543B43E3}"/>
          </ac:spMkLst>
        </pc:spChg>
        <pc:spChg chg="add del mod">
          <ac:chgData name="Svein Håvar Korshavn" userId="4e24a58c79b28805" providerId="LiveId" clId="{4757F0DF-B0C2-4E58-BAF3-713E38879C7A}" dt="2023-03-24T11:43:59.927" v="302" actId="478"/>
          <ac:spMkLst>
            <pc:docMk/>
            <pc:sldMk cId="516113382" sldId="2854"/>
            <ac:spMk id="5" creationId="{ACDDCCD2-E5B7-B66C-DF69-C64DAFAE1781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6" creationId="{A41FF0AD-1FF9-C5C4-AF62-FC839ECF7ADB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7" creationId="{B14FFE46-46FC-3D3D-D806-B5D882199A4F}"/>
          </ac:spMkLst>
        </pc:spChg>
        <pc:spChg chg="add mod or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8" creationId="{48FC3E0C-556F-E943-45F9-F00B5767BE04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9" creationId="{E4ABFE0A-E03C-F17C-1E7D-F0819954E2E2}"/>
          </ac:spMkLst>
        </pc:spChg>
        <pc:spChg chg="add mo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10" creationId="{1F66C98B-5B91-C67E-046E-D03F99C86417}"/>
          </ac:spMkLst>
        </pc:spChg>
        <pc:spChg chg="add mod ord">
          <ac:chgData name="Svein Håvar Korshavn" userId="4e24a58c79b28805" providerId="LiveId" clId="{4757F0DF-B0C2-4E58-BAF3-713E38879C7A}" dt="2023-03-24T11:54:29.809" v="671" actId="1038"/>
          <ac:spMkLst>
            <pc:docMk/>
            <pc:sldMk cId="516113382" sldId="2854"/>
            <ac:spMk id="11" creationId="{35AF1435-5870-BF12-5E82-5BA71B08FE38}"/>
          </ac:spMkLst>
        </pc:spChg>
        <pc:spChg chg="mod">
          <ac:chgData name="Svein Håvar Korshavn" userId="4e24a58c79b28805" providerId="LiveId" clId="{4757F0DF-B0C2-4E58-BAF3-713E38879C7A}" dt="2023-03-24T11:55:02.538" v="678" actId="403"/>
          <ac:spMkLst>
            <pc:docMk/>
            <pc:sldMk cId="516113382" sldId="2854"/>
            <ac:spMk id="14" creationId="{89EBC297-EBA1-E039-494E-128827B0F134}"/>
          </ac:spMkLst>
        </pc:spChg>
        <pc:spChg chg="add mod">
          <ac:chgData name="Svein Håvar Korshavn" userId="4e24a58c79b28805" providerId="LiveId" clId="{4757F0DF-B0C2-4E58-BAF3-713E38879C7A}" dt="2023-03-24T11:55:50.723" v="707" actId="14100"/>
          <ac:spMkLst>
            <pc:docMk/>
            <pc:sldMk cId="516113382" sldId="2854"/>
            <ac:spMk id="17" creationId="{75501352-FCCB-7383-5811-01364F39D122}"/>
          </ac:spMkLst>
        </pc:spChg>
        <pc:spChg chg="del mod">
          <ac:chgData name="Svein Håvar Korshavn" userId="4e24a58c79b28805" providerId="LiveId" clId="{4757F0DF-B0C2-4E58-BAF3-713E38879C7A}" dt="2023-03-24T11:53:05.853" v="599" actId="478"/>
          <ac:spMkLst>
            <pc:docMk/>
            <pc:sldMk cId="516113382" sldId="2854"/>
            <ac:spMk id="19" creationId="{24559381-6D31-6DCE-CB8B-BDB5020B0625}"/>
          </ac:spMkLst>
        </pc:spChg>
        <pc:spChg chg="add mod">
          <ac:chgData name="Svein Håvar Korshavn" userId="4e24a58c79b28805" providerId="LiveId" clId="{4757F0DF-B0C2-4E58-BAF3-713E38879C7A}" dt="2023-03-24T11:55:50.723" v="707" actId="14100"/>
          <ac:spMkLst>
            <pc:docMk/>
            <pc:sldMk cId="516113382" sldId="2854"/>
            <ac:spMk id="21" creationId="{C2A508E7-62B5-D72D-B74B-1A1BD70AEC39}"/>
          </ac:spMkLst>
        </pc:spChg>
        <pc:spChg chg="add mod">
          <ac:chgData name="Svein Håvar Korshavn" userId="4e24a58c79b28805" providerId="LiveId" clId="{4757F0DF-B0C2-4E58-BAF3-713E38879C7A}" dt="2023-03-24T11:55:50.723" v="707" actId="14100"/>
          <ac:spMkLst>
            <pc:docMk/>
            <pc:sldMk cId="516113382" sldId="2854"/>
            <ac:spMk id="23" creationId="{6CA4163C-EF78-A18E-8747-2BF7F9F2C99E}"/>
          </ac:spMkLst>
        </pc:spChg>
        <pc:spChg chg="add del mod">
          <ac:chgData name="Svein Håvar Korshavn" userId="4e24a58c79b28805" providerId="LiveId" clId="{4757F0DF-B0C2-4E58-BAF3-713E38879C7A}" dt="2023-03-24T11:53:11.287" v="600" actId="478"/>
          <ac:spMkLst>
            <pc:docMk/>
            <pc:sldMk cId="516113382" sldId="2854"/>
            <ac:spMk id="25" creationId="{EE63BB4A-9C65-DD54-7176-C4DF42788375}"/>
          </ac:spMkLst>
        </pc:spChg>
        <pc:picChg chg="del mod">
          <ac:chgData name="Svein Håvar Korshavn" userId="4e24a58c79b28805" providerId="LiveId" clId="{4757F0DF-B0C2-4E58-BAF3-713E38879C7A}" dt="2023-03-24T11:43:03.825" v="289" actId="478"/>
          <ac:picMkLst>
            <pc:docMk/>
            <pc:sldMk cId="516113382" sldId="2854"/>
            <ac:picMk id="20" creationId="{DBA6C0A1-943D-E497-492D-BE81E1E972C0}"/>
          </ac:picMkLst>
        </pc:picChg>
        <pc:picChg chg="del mod">
          <ac:chgData name="Svein Håvar Korshavn" userId="4e24a58c79b28805" providerId="LiveId" clId="{4757F0DF-B0C2-4E58-BAF3-713E38879C7A}" dt="2023-03-24T11:43:01.629" v="288" actId="478"/>
          <ac:picMkLst>
            <pc:docMk/>
            <pc:sldMk cId="516113382" sldId="2854"/>
            <ac:picMk id="3074" creationId="{6E8C68FE-A85C-C38D-7D3F-1DEFF42EC1D2}"/>
          </ac:picMkLst>
        </pc:picChg>
        <pc:cxnChg chg="add mod">
          <ac:chgData name="Svein Håvar Korshavn" userId="4e24a58c79b28805" providerId="LiveId" clId="{4757F0DF-B0C2-4E58-BAF3-713E38879C7A}" dt="2023-03-24T11:54:29.809" v="671" actId="1038"/>
          <ac:cxnSpMkLst>
            <pc:docMk/>
            <pc:sldMk cId="516113382" sldId="2854"/>
            <ac:cxnSpMk id="13" creationId="{A147CCDE-0D67-2040-12FE-C2D0E97A3EE2}"/>
          </ac:cxnSpMkLst>
        </pc:cxnChg>
      </pc:sldChg>
      <pc:sldChg chg="new del">
        <pc:chgData name="Svein Håvar Korshavn" userId="4e24a58c79b28805" providerId="LiveId" clId="{4757F0DF-B0C2-4E58-BAF3-713E38879C7A}" dt="2023-03-24T11:21:33.346" v="4" actId="47"/>
        <pc:sldMkLst>
          <pc:docMk/>
          <pc:sldMk cId="223212039" sldId="2855"/>
        </pc:sldMkLst>
      </pc:sldChg>
      <pc:sldChg chg="modSp new mod">
        <pc:chgData name="Svein Håvar Korshavn" userId="4e24a58c79b28805" providerId="LiveId" clId="{4757F0DF-B0C2-4E58-BAF3-713E38879C7A}" dt="2023-03-24T11:38:48.164" v="139" actId="20577"/>
        <pc:sldMkLst>
          <pc:docMk/>
          <pc:sldMk cId="3374918222" sldId="2855"/>
        </pc:sldMkLst>
        <pc:spChg chg="mod">
          <ac:chgData name="Svein Håvar Korshavn" userId="4e24a58c79b28805" providerId="LiveId" clId="{4757F0DF-B0C2-4E58-BAF3-713E38879C7A}" dt="2023-03-24T11:38:48.164" v="139" actId="20577"/>
          <ac:spMkLst>
            <pc:docMk/>
            <pc:sldMk cId="3374918222" sldId="2855"/>
            <ac:spMk id="2" creationId="{26F31925-A7AA-5FDB-35C9-994B26692931}"/>
          </ac:spMkLst>
        </pc:spChg>
      </pc:sldChg>
      <pc:sldChg chg="modSp add mod">
        <pc:chgData name="Svein Håvar Korshavn" userId="4e24a58c79b28805" providerId="LiveId" clId="{4757F0DF-B0C2-4E58-BAF3-713E38879C7A}" dt="2023-03-24T11:59:54.872" v="711" actId="14100"/>
        <pc:sldMkLst>
          <pc:docMk/>
          <pc:sldMk cId="0" sldId="2856"/>
        </pc:sldMkLst>
        <pc:spChg chg="mod">
          <ac:chgData name="Svein Håvar Korshavn" userId="4e24a58c79b28805" providerId="LiveId" clId="{4757F0DF-B0C2-4E58-BAF3-713E38879C7A}" dt="2023-03-24T11:59:54.872" v="711" actId="14100"/>
          <ac:spMkLst>
            <pc:docMk/>
            <pc:sldMk cId="0" sldId="2856"/>
            <ac:spMk id="18" creationId="{00000000-0000-0000-0000-000000000000}"/>
          </ac:spMkLst>
        </pc:spChg>
      </pc:sldChg>
      <pc:sldChg chg="new del">
        <pc:chgData name="Svein Håvar Korshavn" userId="4e24a58c79b28805" providerId="LiveId" clId="{4757F0DF-B0C2-4E58-BAF3-713E38879C7A}" dt="2023-03-24T11:59:46.391" v="709" actId="47"/>
        <pc:sldMkLst>
          <pc:docMk/>
          <pc:sldMk cId="1519781397" sldId="2856"/>
        </pc:sldMkLst>
      </pc:sldChg>
      <pc:sldChg chg="add">
        <pc:chgData name="Svein Håvar Korshavn" userId="4e24a58c79b28805" providerId="LiveId" clId="{4757F0DF-B0C2-4E58-BAF3-713E38879C7A}" dt="2023-03-24T11:59:48.953" v="710"/>
        <pc:sldMkLst>
          <pc:docMk/>
          <pc:sldMk cId="0" sldId="2857"/>
        </pc:sldMkLst>
      </pc:sldChg>
      <pc:sldChg chg="add del">
        <pc:chgData name="Svein Håvar Korshavn" userId="4e24a58c79b28805" providerId="LiveId" clId="{4757F0DF-B0C2-4E58-BAF3-713E38879C7A}" dt="2023-03-24T12:00:15.316" v="712" actId="47"/>
        <pc:sldMkLst>
          <pc:docMk/>
          <pc:sldMk cId="0" sldId="2858"/>
        </pc:sldMkLst>
      </pc:sldChg>
      <pc:sldChg chg="new del">
        <pc:chgData name="Svein Håvar Korshavn" userId="4e24a58c79b28805" providerId="LiveId" clId="{4757F0DF-B0C2-4E58-BAF3-713E38879C7A}" dt="2023-03-24T12:05:20.576" v="824" actId="47"/>
        <pc:sldMkLst>
          <pc:docMk/>
          <pc:sldMk cId="2254292554" sldId="2858"/>
        </pc:sldMkLst>
      </pc:sldChg>
      <pc:sldChg chg="add del">
        <pc:chgData name="Svein Håvar Korshavn" userId="4e24a58c79b28805" providerId="LiveId" clId="{4757F0DF-B0C2-4E58-BAF3-713E38879C7A}" dt="2023-03-24T12:02:20.928" v="723" actId="47"/>
        <pc:sldMkLst>
          <pc:docMk/>
          <pc:sldMk cId="3888242429" sldId="2859"/>
        </pc:sldMkLst>
      </pc:sldChg>
      <pc:sldChg chg="addSp delSp modSp new mod">
        <pc:chgData name="Svein Håvar Korshavn" userId="4e24a58c79b28805" providerId="LiveId" clId="{4757F0DF-B0C2-4E58-BAF3-713E38879C7A}" dt="2023-03-24T12:11:12.158" v="998" actId="14100"/>
        <pc:sldMkLst>
          <pc:docMk/>
          <pc:sldMk cId="3888242429" sldId="2859"/>
        </pc:sldMkLst>
        <pc:spChg chg="mod">
          <ac:chgData name="Svein Håvar Korshavn" userId="4e24a58c79b28805" providerId="LiveId" clId="{4757F0DF-B0C2-4E58-BAF3-713E38879C7A}" dt="2023-03-24T12:09:56.799" v="981" actId="20577"/>
          <ac:spMkLst>
            <pc:docMk/>
            <pc:sldMk cId="3888242429" sldId="2859"/>
            <ac:spMk id="2" creationId="{BEC83023-3537-533A-62AD-E785C1AEBE1C}"/>
          </ac:spMkLst>
        </pc:spChg>
        <pc:spChg chg="del mod">
          <ac:chgData name="Svein Håvar Korshavn" userId="4e24a58c79b28805" providerId="LiveId" clId="{4757F0DF-B0C2-4E58-BAF3-713E38879C7A}" dt="2023-03-24T12:07:02.706" v="850" actId="478"/>
          <ac:spMkLst>
            <pc:docMk/>
            <pc:sldMk cId="3888242429" sldId="2859"/>
            <ac:spMk id="3" creationId="{5E4F84AE-617C-1C86-4100-029CF5E8497D}"/>
          </ac:spMkLst>
        </pc:spChg>
        <pc:spChg chg="add mod">
          <ac:chgData name="Svein Håvar Korshavn" userId="4e24a58c79b28805" providerId="LiveId" clId="{4757F0DF-B0C2-4E58-BAF3-713E38879C7A}" dt="2023-03-24T12:11:12.158" v="998" actId="14100"/>
          <ac:spMkLst>
            <pc:docMk/>
            <pc:sldMk cId="3888242429" sldId="2859"/>
            <ac:spMk id="4" creationId="{54A554E2-50C3-B2EF-9799-97C0CEC0D782}"/>
          </ac:spMkLst>
        </pc:spChg>
        <pc:spChg chg="add del mod">
          <ac:chgData name="Svein Håvar Korshavn" userId="4e24a58c79b28805" providerId="LiveId" clId="{4757F0DF-B0C2-4E58-BAF3-713E38879C7A}" dt="2023-03-24T12:07:05.179" v="851" actId="478"/>
          <ac:spMkLst>
            <pc:docMk/>
            <pc:sldMk cId="3888242429" sldId="2859"/>
            <ac:spMk id="6" creationId="{4C997973-E8E0-9E54-11CB-DCE13FA3AB2E}"/>
          </ac:spMkLst>
        </pc:spChg>
        <pc:spChg chg="add del mod">
          <ac:chgData name="Svein Håvar Korshavn" userId="4e24a58c79b28805" providerId="LiveId" clId="{4757F0DF-B0C2-4E58-BAF3-713E38879C7A}" dt="2023-03-24T12:08:33.239" v="920" actId="478"/>
          <ac:spMkLst>
            <pc:docMk/>
            <pc:sldMk cId="3888242429" sldId="2859"/>
            <ac:spMk id="8" creationId="{E6AF0CE3-2AD0-89CF-72E9-712B03722905}"/>
          </ac:spMkLst>
        </pc:spChg>
        <pc:spChg chg="add mod">
          <ac:chgData name="Svein Håvar Korshavn" userId="4e24a58c79b28805" providerId="LiveId" clId="{4757F0DF-B0C2-4E58-BAF3-713E38879C7A}" dt="2023-03-24T12:10:51.071" v="992" actId="2711"/>
          <ac:spMkLst>
            <pc:docMk/>
            <pc:sldMk cId="3888242429" sldId="2859"/>
            <ac:spMk id="9" creationId="{02D8071B-F006-0665-593C-0DB362ADE9AA}"/>
          </ac:spMkLst>
        </pc:spChg>
        <pc:cxnChg chg="add mod">
          <ac:chgData name="Svein Håvar Korshavn" userId="4e24a58c79b28805" providerId="LiveId" clId="{4757F0DF-B0C2-4E58-BAF3-713E38879C7A}" dt="2023-03-24T12:09:22.171" v="941" actId="1076"/>
          <ac:cxnSpMkLst>
            <pc:docMk/>
            <pc:sldMk cId="3888242429" sldId="2859"/>
            <ac:cxnSpMk id="11" creationId="{18E8F7DA-9E90-47D1-B5CB-7434C7211936}"/>
          </ac:cxnSpMkLst>
        </pc:cxnChg>
        <pc:cxnChg chg="add del mod">
          <ac:chgData name="Svein Håvar Korshavn" userId="4e24a58c79b28805" providerId="LiveId" clId="{4757F0DF-B0C2-4E58-BAF3-713E38879C7A}" dt="2023-03-24T12:09:16.435" v="940" actId="478"/>
          <ac:cxnSpMkLst>
            <pc:docMk/>
            <pc:sldMk cId="3888242429" sldId="2859"/>
            <ac:cxnSpMk id="13" creationId="{E3D16D17-0F13-1053-DE70-1553CF84CBE8}"/>
          </ac:cxnSpMkLst>
        </pc:cxnChg>
      </pc:sldChg>
      <pc:sldChg chg="addSp delSp modSp new mod modClrScheme chgLayout">
        <pc:chgData name="Svein Håvar Korshavn" userId="4e24a58c79b28805" providerId="LiveId" clId="{4757F0DF-B0C2-4E58-BAF3-713E38879C7A}" dt="2023-03-24T12:22:13.295" v="1610" actId="20577"/>
        <pc:sldMkLst>
          <pc:docMk/>
          <pc:sldMk cId="317723849" sldId="2860"/>
        </pc:sldMkLst>
        <pc:spChg chg="del mod ord">
          <ac:chgData name="Svein Håvar Korshavn" userId="4e24a58c79b28805" providerId="LiveId" clId="{4757F0DF-B0C2-4E58-BAF3-713E38879C7A}" dt="2023-03-24T12:12:19.817" v="1000" actId="700"/>
          <ac:spMkLst>
            <pc:docMk/>
            <pc:sldMk cId="317723849" sldId="2860"/>
            <ac:spMk id="2" creationId="{89D12F88-8BF2-7A5F-79F1-FAB2337A647D}"/>
          </ac:spMkLst>
        </pc:spChg>
        <pc:spChg chg="del mod ord">
          <ac:chgData name="Svein Håvar Korshavn" userId="4e24a58c79b28805" providerId="LiveId" clId="{4757F0DF-B0C2-4E58-BAF3-713E38879C7A}" dt="2023-03-24T12:12:19.817" v="1000" actId="700"/>
          <ac:spMkLst>
            <pc:docMk/>
            <pc:sldMk cId="317723849" sldId="2860"/>
            <ac:spMk id="3" creationId="{1ED29C6A-C38D-E057-A3CE-18FB0ED5185C}"/>
          </ac:spMkLst>
        </pc:spChg>
        <pc:spChg chg="add mod ord">
          <ac:chgData name="Svein Håvar Korshavn" userId="4e24a58c79b28805" providerId="LiveId" clId="{4757F0DF-B0C2-4E58-BAF3-713E38879C7A}" dt="2023-03-24T12:19:04.961" v="1580" actId="20577"/>
          <ac:spMkLst>
            <pc:docMk/>
            <pc:sldMk cId="317723849" sldId="2860"/>
            <ac:spMk id="4" creationId="{AAFE3D3B-8A68-881B-5D50-621A451865A4}"/>
          </ac:spMkLst>
        </pc:spChg>
        <pc:spChg chg="add mod ord">
          <ac:chgData name="Svein Håvar Korshavn" userId="4e24a58c79b28805" providerId="LiveId" clId="{4757F0DF-B0C2-4E58-BAF3-713E38879C7A}" dt="2023-03-24T12:22:13.295" v="1610" actId="20577"/>
          <ac:spMkLst>
            <pc:docMk/>
            <pc:sldMk cId="317723849" sldId="2860"/>
            <ac:spMk id="5" creationId="{0E210EE3-4D8C-91E8-6995-4F674115CFB7}"/>
          </ac:spMkLst>
        </pc:spChg>
      </pc:sldChg>
      <pc:sldMasterChg chg="delSldLayout">
        <pc:chgData name="Svein Håvar Korshavn" userId="4e24a58c79b28805" providerId="LiveId" clId="{4757F0DF-B0C2-4E58-BAF3-713E38879C7A}" dt="2023-03-24T12:02:20.928" v="723" actId="47"/>
        <pc:sldMasterMkLst>
          <pc:docMk/>
          <pc:sldMasterMk cId="1290340966" sldId="2147483648"/>
        </pc:sldMasterMkLst>
        <pc:sldLayoutChg chg="del">
          <pc:chgData name="Svein Håvar Korshavn" userId="4e24a58c79b28805" providerId="LiveId" clId="{4757F0DF-B0C2-4E58-BAF3-713E38879C7A}" dt="2023-03-24T12:00:15.316" v="712" actId="47"/>
          <pc:sldLayoutMkLst>
            <pc:docMk/>
            <pc:sldMasterMk cId="1290340966" sldId="2147483648"/>
            <pc:sldLayoutMk cId="4242329179" sldId="2147483695"/>
          </pc:sldLayoutMkLst>
        </pc:sldLayoutChg>
        <pc:sldLayoutChg chg="del">
          <pc:chgData name="Svein Håvar Korshavn" userId="4e24a58c79b28805" providerId="LiveId" clId="{4757F0DF-B0C2-4E58-BAF3-713E38879C7A}" dt="2023-03-24T12:02:20.928" v="723" actId="47"/>
          <pc:sldLayoutMkLst>
            <pc:docMk/>
            <pc:sldMasterMk cId="1290340966" sldId="2147483648"/>
            <pc:sldLayoutMk cId="1151709080" sldId="214748369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AB14AA-59F9-4488-88EF-5343A392C623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1864630-0C3B-4FD0-8499-1D3E059D2DEF}">
      <dgm:prSet phldrT="[Tekst]" custT="1"/>
      <dgm:spPr/>
      <dgm:t>
        <a:bodyPr/>
        <a:lstStyle/>
        <a:p>
          <a:r>
            <a:rPr lang="nb-NO" sz="1100" dirty="0"/>
            <a:t>Tekniske forutsetninger (levert oktober 2022)</a:t>
          </a:r>
        </a:p>
      </dgm:t>
    </dgm:pt>
    <dgm:pt modelId="{27E8217A-5AC0-420F-B958-100095B4926C}" type="parTrans" cxnId="{16C9D71C-85FD-4E2D-9616-0612CB9C5378}">
      <dgm:prSet/>
      <dgm:spPr/>
      <dgm:t>
        <a:bodyPr/>
        <a:lstStyle/>
        <a:p>
          <a:endParaRPr lang="nb-NO"/>
        </a:p>
      </dgm:t>
    </dgm:pt>
    <dgm:pt modelId="{A281388D-F55D-4FA9-9918-EF68006079F1}" type="sibTrans" cxnId="{16C9D71C-85FD-4E2D-9616-0612CB9C5378}">
      <dgm:prSet/>
      <dgm:spPr/>
      <dgm:t>
        <a:bodyPr/>
        <a:lstStyle/>
        <a:p>
          <a:endParaRPr lang="nb-NO"/>
        </a:p>
      </dgm:t>
    </dgm:pt>
    <dgm:pt modelId="{8DA766B0-0FBC-4FC6-A655-24DBCB853DA5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Prioriterings-oppdrag, frist 31. mars 2023 </a:t>
          </a:r>
        </a:p>
      </dgm:t>
    </dgm:pt>
    <dgm:pt modelId="{7ADCE32F-6118-4D0A-BDA0-746B2E9BD9F9}" type="parTrans" cxnId="{16DC3258-310A-465E-83AD-FCAB6F81482C}">
      <dgm:prSet/>
      <dgm:spPr/>
      <dgm:t>
        <a:bodyPr/>
        <a:lstStyle/>
        <a:p>
          <a:endParaRPr lang="nb-NO"/>
        </a:p>
      </dgm:t>
    </dgm:pt>
    <dgm:pt modelId="{9515A75A-D559-44A7-844C-12CB7C5A72C8}" type="sibTrans" cxnId="{16DC3258-310A-465E-83AD-FCAB6F81482C}">
      <dgm:prSet/>
      <dgm:spPr/>
      <dgm:t>
        <a:bodyPr/>
        <a:lstStyle/>
        <a:p>
          <a:endParaRPr lang="nb-NO"/>
        </a:p>
      </dgm:t>
    </dgm:pt>
    <dgm:pt modelId="{4D138E01-C1EC-422B-B535-0EBA93D12964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Høring (april-juni 2023?) </a:t>
          </a:r>
        </a:p>
      </dgm:t>
    </dgm:pt>
    <dgm:pt modelId="{C601BEBC-11C3-4B32-B982-FF755E0D1750}" type="parTrans" cxnId="{A1F8AB2C-FC1E-46F9-804D-6D2E881C1B92}">
      <dgm:prSet/>
      <dgm:spPr/>
      <dgm:t>
        <a:bodyPr/>
        <a:lstStyle/>
        <a:p>
          <a:endParaRPr lang="nb-NO"/>
        </a:p>
      </dgm:t>
    </dgm:pt>
    <dgm:pt modelId="{99FC583C-FD0E-4B32-ADE6-BF27B269994E}" type="sibTrans" cxnId="{A1F8AB2C-FC1E-46F9-804D-6D2E881C1B92}">
      <dgm:prSet/>
      <dgm:spPr/>
      <dgm:t>
        <a:bodyPr/>
        <a:lstStyle/>
        <a:p>
          <a:endParaRPr lang="nb-NO"/>
        </a:p>
      </dgm:t>
    </dgm:pt>
    <dgm:pt modelId="{8C154804-62F7-4127-835F-112788C75193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Meldings-arbeid 2023 til vinter 2024 </a:t>
          </a:r>
        </a:p>
      </dgm:t>
    </dgm:pt>
    <dgm:pt modelId="{161D97AE-CBDB-4458-B8E2-518552D6F790}" type="parTrans" cxnId="{82729227-BC23-401B-A5F9-75AFD15EF73C}">
      <dgm:prSet/>
      <dgm:spPr/>
      <dgm:t>
        <a:bodyPr/>
        <a:lstStyle/>
        <a:p>
          <a:endParaRPr lang="nb-NO"/>
        </a:p>
      </dgm:t>
    </dgm:pt>
    <dgm:pt modelId="{E1F20857-7555-43AC-A691-101D6FDDD3E3}" type="sibTrans" cxnId="{82729227-BC23-401B-A5F9-75AFD15EF73C}">
      <dgm:prSet/>
      <dgm:spPr/>
      <dgm:t>
        <a:bodyPr/>
        <a:lstStyle/>
        <a:p>
          <a:endParaRPr lang="nb-NO"/>
        </a:p>
      </dgm:t>
    </dgm:pt>
    <dgm:pt modelId="{8A30AD72-14AD-4AA3-9F3E-7EB5665A5CAC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Oppdaterte kostnader mv. fra virksomhetene høst 2023 </a:t>
          </a:r>
        </a:p>
      </dgm:t>
    </dgm:pt>
    <dgm:pt modelId="{451B080A-3B63-411A-9A43-9F78F6695EBE}" type="parTrans" cxnId="{B6219CD9-EF40-4731-B179-43D1F97B41F4}">
      <dgm:prSet/>
      <dgm:spPr/>
      <dgm:t>
        <a:bodyPr/>
        <a:lstStyle/>
        <a:p>
          <a:endParaRPr lang="nb-NO"/>
        </a:p>
      </dgm:t>
    </dgm:pt>
    <dgm:pt modelId="{5191C241-8238-4305-9633-95B0A3A63192}" type="sibTrans" cxnId="{B6219CD9-EF40-4731-B179-43D1F97B41F4}">
      <dgm:prSet/>
      <dgm:spPr/>
      <dgm:t>
        <a:bodyPr/>
        <a:lstStyle/>
        <a:p>
          <a:endParaRPr lang="nb-NO"/>
        </a:p>
      </dgm:t>
    </dgm:pt>
    <dgm:pt modelId="{DFCCD8D0-ECA4-43A2-99BA-A3CAF26F6D41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Stortings-melding (mars 2024?) </a:t>
          </a:r>
        </a:p>
      </dgm:t>
    </dgm:pt>
    <dgm:pt modelId="{8C41080A-08AD-47C9-BFF3-9B343EFBEB9B}" type="parTrans" cxnId="{1D54AD23-4821-4C14-99A8-C29754EED6B9}">
      <dgm:prSet/>
      <dgm:spPr/>
      <dgm:t>
        <a:bodyPr/>
        <a:lstStyle/>
        <a:p>
          <a:endParaRPr lang="nb-NO"/>
        </a:p>
      </dgm:t>
    </dgm:pt>
    <dgm:pt modelId="{7A143FC2-199C-4197-BD15-8DABB24DC664}" type="sibTrans" cxnId="{1D54AD23-4821-4C14-99A8-C29754EED6B9}">
      <dgm:prSet/>
      <dgm:spPr/>
      <dgm:t>
        <a:bodyPr/>
        <a:lstStyle/>
        <a:p>
          <a:endParaRPr lang="nb-NO"/>
        </a:p>
      </dgm:t>
    </dgm:pt>
    <dgm:pt modelId="{0AE0885D-BE8A-484D-A6EE-104DC2CC69B8}">
      <dgm:prSet custT="1"/>
      <dgm:spPr/>
      <dgm:t>
        <a:bodyPr/>
        <a:lstStyle/>
        <a:p>
          <a:pPr>
            <a:buClr>
              <a:srgbClr val="000000"/>
            </a:buClr>
            <a:buSzPts val="900"/>
            <a:buFont typeface="Arial" panose="020B0604020202020204" pitchFamily="34" charset="0"/>
            <a:buChar char="•"/>
          </a:pPr>
          <a:r>
            <a:rPr lang="nb-NO" sz="1400" u="none" dirty="0">
              <a:uFillTx/>
            </a:rPr>
            <a:t>Stortings-behandling (juni 2024?) </a:t>
          </a:r>
        </a:p>
      </dgm:t>
    </dgm:pt>
    <dgm:pt modelId="{5466021C-36F0-4E26-B18A-DE0EC24BF4CC}" type="parTrans" cxnId="{1D2F9208-F37A-4D0C-98D8-27DB454E35A9}">
      <dgm:prSet/>
      <dgm:spPr/>
      <dgm:t>
        <a:bodyPr/>
        <a:lstStyle/>
        <a:p>
          <a:endParaRPr lang="nb-NO"/>
        </a:p>
      </dgm:t>
    </dgm:pt>
    <dgm:pt modelId="{00F8E1EA-4D73-4AB1-98E6-6BA7001653C9}" type="sibTrans" cxnId="{1D2F9208-F37A-4D0C-98D8-27DB454E35A9}">
      <dgm:prSet/>
      <dgm:spPr/>
      <dgm:t>
        <a:bodyPr/>
        <a:lstStyle/>
        <a:p>
          <a:endParaRPr lang="nb-NO"/>
        </a:p>
      </dgm:t>
    </dgm:pt>
    <dgm:pt modelId="{2329C750-AA4A-47A7-85B8-ABEBA7922AD4}">
      <dgm:prSet phldrT="[Tekst]" custT="1"/>
      <dgm:spPr/>
      <dgm:t>
        <a:bodyPr/>
        <a:lstStyle/>
        <a:p>
          <a:r>
            <a:rPr lang="nb-NO" sz="1100" dirty="0"/>
            <a:t>Utredninger og analyser (levert januar 2023) </a:t>
          </a:r>
        </a:p>
      </dgm:t>
    </dgm:pt>
    <dgm:pt modelId="{E5464485-4D82-42A3-A093-B63B270D0E03}" type="parTrans" cxnId="{F1FCD12C-FB23-48A7-AFD2-CCF7D2F1CB78}">
      <dgm:prSet/>
      <dgm:spPr/>
      <dgm:t>
        <a:bodyPr/>
        <a:lstStyle/>
        <a:p>
          <a:endParaRPr lang="nb-NO"/>
        </a:p>
      </dgm:t>
    </dgm:pt>
    <dgm:pt modelId="{314F6FFE-46F7-4029-961A-13F3756CEDA1}" type="sibTrans" cxnId="{F1FCD12C-FB23-48A7-AFD2-CCF7D2F1CB78}">
      <dgm:prSet/>
      <dgm:spPr/>
      <dgm:t>
        <a:bodyPr/>
        <a:lstStyle/>
        <a:p>
          <a:endParaRPr lang="nb-NO"/>
        </a:p>
      </dgm:t>
    </dgm:pt>
    <dgm:pt modelId="{DF098F87-389F-446B-B42D-1F84118B8A43}">
      <dgm:prSet phldrT="[Tekst]" custT="1"/>
      <dgm:spPr/>
      <dgm:t>
        <a:bodyPr/>
        <a:lstStyle/>
        <a:p>
          <a:r>
            <a:rPr lang="nb-NO" sz="1400" dirty="0"/>
            <a:t>Utrednings-oppdrag</a:t>
          </a:r>
        </a:p>
      </dgm:t>
    </dgm:pt>
    <dgm:pt modelId="{E4A50944-93A5-4BDA-BC73-C576F867884F}" type="parTrans" cxnId="{0E752A02-8C84-4890-AC71-66538A4B5008}">
      <dgm:prSet/>
      <dgm:spPr/>
      <dgm:t>
        <a:bodyPr/>
        <a:lstStyle/>
        <a:p>
          <a:endParaRPr lang="nb-NO"/>
        </a:p>
      </dgm:t>
    </dgm:pt>
    <dgm:pt modelId="{95677E80-6E41-4488-A38A-16EA08674882}" type="sibTrans" cxnId="{0E752A02-8C84-4890-AC71-66538A4B5008}">
      <dgm:prSet/>
      <dgm:spPr/>
      <dgm:t>
        <a:bodyPr/>
        <a:lstStyle/>
        <a:p>
          <a:endParaRPr lang="nb-NO"/>
        </a:p>
      </dgm:t>
    </dgm:pt>
    <dgm:pt modelId="{497E9704-C471-484F-A910-B7CB0508300C}" type="pres">
      <dgm:prSet presAssocID="{88AB14AA-59F9-4488-88EF-5343A392C623}" presName="rootnode" presStyleCnt="0">
        <dgm:presLayoutVars>
          <dgm:chMax/>
          <dgm:chPref/>
          <dgm:dir/>
          <dgm:animLvl val="lvl"/>
        </dgm:presLayoutVars>
      </dgm:prSet>
      <dgm:spPr/>
    </dgm:pt>
    <dgm:pt modelId="{0FED61EE-6926-4C19-8B67-C59D7DA69A1B}" type="pres">
      <dgm:prSet presAssocID="{DF098F87-389F-446B-B42D-1F84118B8A43}" presName="composite" presStyleCnt="0"/>
      <dgm:spPr/>
    </dgm:pt>
    <dgm:pt modelId="{2C141A64-FC73-4CAC-B8F3-36F8BD08F41A}" type="pres">
      <dgm:prSet presAssocID="{DF098F87-389F-446B-B42D-1F84118B8A43}" presName="LShape" presStyleLbl="alignNode1" presStyleIdx="0" presStyleCnt="13"/>
      <dgm:spPr/>
    </dgm:pt>
    <dgm:pt modelId="{47980174-8A10-421B-8D8F-711F4A5CA364}" type="pres">
      <dgm:prSet presAssocID="{DF098F87-389F-446B-B42D-1F84118B8A43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11C45366-1536-4B61-ADAF-0091065BF232}" type="pres">
      <dgm:prSet presAssocID="{DF098F87-389F-446B-B42D-1F84118B8A43}" presName="Triangle" presStyleLbl="alignNode1" presStyleIdx="1" presStyleCnt="13"/>
      <dgm:spPr/>
    </dgm:pt>
    <dgm:pt modelId="{86988884-D5DE-4464-A3E7-784F3FAE3CB0}" type="pres">
      <dgm:prSet presAssocID="{95677E80-6E41-4488-A38A-16EA08674882}" presName="sibTrans" presStyleCnt="0"/>
      <dgm:spPr/>
    </dgm:pt>
    <dgm:pt modelId="{C2F58183-F6A6-4CC0-A4D6-6812FCAF28C7}" type="pres">
      <dgm:prSet presAssocID="{95677E80-6E41-4488-A38A-16EA08674882}" presName="space" presStyleCnt="0"/>
      <dgm:spPr/>
    </dgm:pt>
    <dgm:pt modelId="{4EB58C6C-EAAC-4E64-8652-A0BC7F94784C}" type="pres">
      <dgm:prSet presAssocID="{8DA766B0-0FBC-4FC6-A655-24DBCB853DA5}" presName="composite" presStyleCnt="0"/>
      <dgm:spPr/>
    </dgm:pt>
    <dgm:pt modelId="{734FFC81-AD9B-43F3-A24B-B0A2C17819A3}" type="pres">
      <dgm:prSet presAssocID="{8DA766B0-0FBC-4FC6-A655-24DBCB853DA5}" presName="LShape" presStyleLbl="alignNode1" presStyleIdx="2" presStyleCnt="13"/>
      <dgm:spPr/>
    </dgm:pt>
    <dgm:pt modelId="{985844AB-C8E0-4825-96AE-0F0D11E41AA3}" type="pres">
      <dgm:prSet presAssocID="{8DA766B0-0FBC-4FC6-A655-24DBCB853DA5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146460E5-66D9-4F95-AE05-AF626322721D}" type="pres">
      <dgm:prSet presAssocID="{8DA766B0-0FBC-4FC6-A655-24DBCB853DA5}" presName="Triangle" presStyleLbl="alignNode1" presStyleIdx="3" presStyleCnt="13"/>
      <dgm:spPr/>
    </dgm:pt>
    <dgm:pt modelId="{E698350F-72B1-4E4B-89A7-011A3063DC83}" type="pres">
      <dgm:prSet presAssocID="{9515A75A-D559-44A7-844C-12CB7C5A72C8}" presName="sibTrans" presStyleCnt="0"/>
      <dgm:spPr/>
    </dgm:pt>
    <dgm:pt modelId="{6654AD93-CA3F-4F86-8809-8754EF605BB7}" type="pres">
      <dgm:prSet presAssocID="{9515A75A-D559-44A7-844C-12CB7C5A72C8}" presName="space" presStyleCnt="0"/>
      <dgm:spPr/>
    </dgm:pt>
    <dgm:pt modelId="{70742402-094C-46E6-910A-7369522FB1A4}" type="pres">
      <dgm:prSet presAssocID="{4D138E01-C1EC-422B-B535-0EBA93D12964}" presName="composite" presStyleCnt="0"/>
      <dgm:spPr/>
    </dgm:pt>
    <dgm:pt modelId="{414C8438-CE81-46D5-B021-95EE789AD36B}" type="pres">
      <dgm:prSet presAssocID="{4D138E01-C1EC-422B-B535-0EBA93D12964}" presName="LShape" presStyleLbl="alignNode1" presStyleIdx="4" presStyleCnt="13"/>
      <dgm:spPr/>
    </dgm:pt>
    <dgm:pt modelId="{FA77B45A-D74C-4B98-BE58-D8BFD7AF3236}" type="pres">
      <dgm:prSet presAssocID="{4D138E01-C1EC-422B-B535-0EBA93D12964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938F9048-544E-4A29-B645-29F8CB8C578C}" type="pres">
      <dgm:prSet presAssocID="{4D138E01-C1EC-422B-B535-0EBA93D12964}" presName="Triangle" presStyleLbl="alignNode1" presStyleIdx="5" presStyleCnt="13"/>
      <dgm:spPr/>
    </dgm:pt>
    <dgm:pt modelId="{FE9E3222-4727-4739-A63E-50BD36A215E7}" type="pres">
      <dgm:prSet presAssocID="{99FC583C-FD0E-4B32-ADE6-BF27B269994E}" presName="sibTrans" presStyleCnt="0"/>
      <dgm:spPr/>
    </dgm:pt>
    <dgm:pt modelId="{C6A1EB80-2A21-427F-B737-CB188373A3C9}" type="pres">
      <dgm:prSet presAssocID="{99FC583C-FD0E-4B32-ADE6-BF27B269994E}" presName="space" presStyleCnt="0"/>
      <dgm:spPr/>
    </dgm:pt>
    <dgm:pt modelId="{19F4D4D4-64E7-4B1A-9144-B373B908DD2A}" type="pres">
      <dgm:prSet presAssocID="{8C154804-62F7-4127-835F-112788C75193}" presName="composite" presStyleCnt="0"/>
      <dgm:spPr/>
    </dgm:pt>
    <dgm:pt modelId="{5D9BC05D-19A9-4118-BF97-C5084D1ED420}" type="pres">
      <dgm:prSet presAssocID="{8C154804-62F7-4127-835F-112788C75193}" presName="LShape" presStyleLbl="alignNode1" presStyleIdx="6" presStyleCnt="13"/>
      <dgm:spPr/>
    </dgm:pt>
    <dgm:pt modelId="{FC8779D3-1802-49DC-9D35-49B3B49DB405}" type="pres">
      <dgm:prSet presAssocID="{8C154804-62F7-4127-835F-112788C75193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75174CD5-36F7-422F-A5C5-40169BAF37B3}" type="pres">
      <dgm:prSet presAssocID="{8C154804-62F7-4127-835F-112788C75193}" presName="Triangle" presStyleLbl="alignNode1" presStyleIdx="7" presStyleCnt="13"/>
      <dgm:spPr/>
    </dgm:pt>
    <dgm:pt modelId="{28F95D07-6186-4A33-BA66-CDB13F5E33F4}" type="pres">
      <dgm:prSet presAssocID="{E1F20857-7555-43AC-A691-101D6FDDD3E3}" presName="sibTrans" presStyleCnt="0"/>
      <dgm:spPr/>
    </dgm:pt>
    <dgm:pt modelId="{0F8FB777-94DC-4D20-AAC8-D07645870603}" type="pres">
      <dgm:prSet presAssocID="{E1F20857-7555-43AC-A691-101D6FDDD3E3}" presName="space" presStyleCnt="0"/>
      <dgm:spPr/>
    </dgm:pt>
    <dgm:pt modelId="{9E1EB50F-DD15-486F-8E9A-98E801AFA3A6}" type="pres">
      <dgm:prSet presAssocID="{8A30AD72-14AD-4AA3-9F3E-7EB5665A5CAC}" presName="composite" presStyleCnt="0"/>
      <dgm:spPr/>
    </dgm:pt>
    <dgm:pt modelId="{7287E626-EFB7-42CC-AAD3-F7DFC27400B1}" type="pres">
      <dgm:prSet presAssocID="{8A30AD72-14AD-4AA3-9F3E-7EB5665A5CAC}" presName="LShape" presStyleLbl="alignNode1" presStyleIdx="8" presStyleCnt="13"/>
      <dgm:spPr/>
    </dgm:pt>
    <dgm:pt modelId="{B35CA27A-2B23-434B-B115-C876965B3BCF}" type="pres">
      <dgm:prSet presAssocID="{8A30AD72-14AD-4AA3-9F3E-7EB5665A5CAC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8125ACE1-242A-4AA5-9FE6-8C2BC7DEAE64}" type="pres">
      <dgm:prSet presAssocID="{8A30AD72-14AD-4AA3-9F3E-7EB5665A5CAC}" presName="Triangle" presStyleLbl="alignNode1" presStyleIdx="9" presStyleCnt="13"/>
      <dgm:spPr/>
    </dgm:pt>
    <dgm:pt modelId="{CA4C24E3-4FD9-4D9B-8067-030DEF9C0F08}" type="pres">
      <dgm:prSet presAssocID="{5191C241-8238-4305-9633-95B0A3A63192}" presName="sibTrans" presStyleCnt="0"/>
      <dgm:spPr/>
    </dgm:pt>
    <dgm:pt modelId="{FE84009F-7C5E-4647-8F5F-02C56E88FB96}" type="pres">
      <dgm:prSet presAssocID="{5191C241-8238-4305-9633-95B0A3A63192}" presName="space" presStyleCnt="0"/>
      <dgm:spPr/>
    </dgm:pt>
    <dgm:pt modelId="{3CE2E8E9-AA06-43AC-A4F5-96FF39E53C77}" type="pres">
      <dgm:prSet presAssocID="{DFCCD8D0-ECA4-43A2-99BA-A3CAF26F6D41}" presName="composite" presStyleCnt="0"/>
      <dgm:spPr/>
    </dgm:pt>
    <dgm:pt modelId="{B4E69825-824B-4D3A-88AA-1D17533A141D}" type="pres">
      <dgm:prSet presAssocID="{DFCCD8D0-ECA4-43A2-99BA-A3CAF26F6D41}" presName="LShape" presStyleLbl="alignNode1" presStyleIdx="10" presStyleCnt="13"/>
      <dgm:spPr/>
    </dgm:pt>
    <dgm:pt modelId="{9CFB5E58-4F94-45A1-BCA4-B997DBCC8F73}" type="pres">
      <dgm:prSet presAssocID="{DFCCD8D0-ECA4-43A2-99BA-A3CAF26F6D41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EEAD25C4-2D5E-4154-B380-9C08EB3CB042}" type="pres">
      <dgm:prSet presAssocID="{DFCCD8D0-ECA4-43A2-99BA-A3CAF26F6D41}" presName="Triangle" presStyleLbl="alignNode1" presStyleIdx="11" presStyleCnt="13"/>
      <dgm:spPr/>
    </dgm:pt>
    <dgm:pt modelId="{EC57BD45-BA9E-4B08-B9C0-A9EDF8E92E12}" type="pres">
      <dgm:prSet presAssocID="{7A143FC2-199C-4197-BD15-8DABB24DC664}" presName="sibTrans" presStyleCnt="0"/>
      <dgm:spPr/>
    </dgm:pt>
    <dgm:pt modelId="{02B992A9-8FC2-4DA2-B90D-961AB94B14ED}" type="pres">
      <dgm:prSet presAssocID="{7A143FC2-199C-4197-BD15-8DABB24DC664}" presName="space" presStyleCnt="0"/>
      <dgm:spPr/>
    </dgm:pt>
    <dgm:pt modelId="{A3A99663-E4C3-4A11-A7A0-B325CF62A4D8}" type="pres">
      <dgm:prSet presAssocID="{0AE0885D-BE8A-484D-A6EE-104DC2CC69B8}" presName="composite" presStyleCnt="0"/>
      <dgm:spPr/>
    </dgm:pt>
    <dgm:pt modelId="{11F55D04-BE81-4017-9D9A-0B45BC944398}" type="pres">
      <dgm:prSet presAssocID="{0AE0885D-BE8A-484D-A6EE-104DC2CC69B8}" presName="LShape" presStyleLbl="alignNode1" presStyleIdx="12" presStyleCnt="13"/>
      <dgm:spPr/>
    </dgm:pt>
    <dgm:pt modelId="{A9302E42-DC74-4B16-A2CC-84BCE49979FE}" type="pres">
      <dgm:prSet presAssocID="{0AE0885D-BE8A-484D-A6EE-104DC2CC69B8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0E752A02-8C84-4890-AC71-66538A4B5008}" srcId="{88AB14AA-59F9-4488-88EF-5343A392C623}" destId="{DF098F87-389F-446B-B42D-1F84118B8A43}" srcOrd="0" destOrd="0" parTransId="{E4A50944-93A5-4BDA-BC73-C576F867884F}" sibTransId="{95677E80-6E41-4488-A38A-16EA08674882}"/>
    <dgm:cxn modelId="{F622DF03-B766-4064-98E8-1BEE8BBD85E8}" type="presOf" srcId="{41864630-0C3B-4FD0-8499-1D3E059D2DEF}" destId="{47980174-8A10-421B-8D8F-711F4A5CA364}" srcOrd="0" destOrd="1" presId="urn:microsoft.com/office/officeart/2009/3/layout/StepUpProcess"/>
    <dgm:cxn modelId="{7DB56204-4492-4F43-85AF-F673736C2E2A}" type="presOf" srcId="{8A30AD72-14AD-4AA3-9F3E-7EB5665A5CAC}" destId="{B35CA27A-2B23-434B-B115-C876965B3BCF}" srcOrd="0" destOrd="0" presId="urn:microsoft.com/office/officeart/2009/3/layout/StepUpProcess"/>
    <dgm:cxn modelId="{1D2F9208-F37A-4D0C-98D8-27DB454E35A9}" srcId="{88AB14AA-59F9-4488-88EF-5343A392C623}" destId="{0AE0885D-BE8A-484D-A6EE-104DC2CC69B8}" srcOrd="6" destOrd="0" parTransId="{5466021C-36F0-4E26-B18A-DE0EC24BF4CC}" sibTransId="{00F8E1EA-4D73-4AB1-98E6-6BA7001653C9}"/>
    <dgm:cxn modelId="{16C9D71C-85FD-4E2D-9616-0612CB9C5378}" srcId="{DF098F87-389F-446B-B42D-1F84118B8A43}" destId="{41864630-0C3B-4FD0-8499-1D3E059D2DEF}" srcOrd="0" destOrd="0" parTransId="{27E8217A-5AC0-420F-B958-100095B4926C}" sibTransId="{A281388D-F55D-4FA9-9918-EF68006079F1}"/>
    <dgm:cxn modelId="{1D54AD23-4821-4C14-99A8-C29754EED6B9}" srcId="{88AB14AA-59F9-4488-88EF-5343A392C623}" destId="{DFCCD8D0-ECA4-43A2-99BA-A3CAF26F6D41}" srcOrd="5" destOrd="0" parTransId="{8C41080A-08AD-47C9-BFF3-9B343EFBEB9B}" sibTransId="{7A143FC2-199C-4197-BD15-8DABB24DC664}"/>
    <dgm:cxn modelId="{82729227-BC23-401B-A5F9-75AFD15EF73C}" srcId="{88AB14AA-59F9-4488-88EF-5343A392C623}" destId="{8C154804-62F7-4127-835F-112788C75193}" srcOrd="3" destOrd="0" parTransId="{161D97AE-CBDB-4458-B8E2-518552D6F790}" sibTransId="{E1F20857-7555-43AC-A691-101D6FDDD3E3}"/>
    <dgm:cxn modelId="{C8CE7F2B-215B-4528-82A6-59FCA2C759B9}" type="presOf" srcId="{2329C750-AA4A-47A7-85B8-ABEBA7922AD4}" destId="{47980174-8A10-421B-8D8F-711F4A5CA364}" srcOrd="0" destOrd="2" presId="urn:microsoft.com/office/officeart/2009/3/layout/StepUpProcess"/>
    <dgm:cxn modelId="{A1F8AB2C-FC1E-46F9-804D-6D2E881C1B92}" srcId="{88AB14AA-59F9-4488-88EF-5343A392C623}" destId="{4D138E01-C1EC-422B-B535-0EBA93D12964}" srcOrd="2" destOrd="0" parTransId="{C601BEBC-11C3-4B32-B982-FF755E0D1750}" sibTransId="{99FC583C-FD0E-4B32-ADE6-BF27B269994E}"/>
    <dgm:cxn modelId="{F1FCD12C-FB23-48A7-AFD2-CCF7D2F1CB78}" srcId="{DF098F87-389F-446B-B42D-1F84118B8A43}" destId="{2329C750-AA4A-47A7-85B8-ABEBA7922AD4}" srcOrd="1" destOrd="0" parTransId="{E5464485-4D82-42A3-A093-B63B270D0E03}" sibTransId="{314F6FFE-46F7-4029-961A-13F3756CEDA1}"/>
    <dgm:cxn modelId="{C0B4F26B-5099-4138-809B-79601448AB0E}" type="presOf" srcId="{DF098F87-389F-446B-B42D-1F84118B8A43}" destId="{47980174-8A10-421B-8D8F-711F4A5CA364}" srcOrd="0" destOrd="0" presId="urn:microsoft.com/office/officeart/2009/3/layout/StepUpProcess"/>
    <dgm:cxn modelId="{2B5C934C-1EF2-44D1-A552-C9256BC2773F}" type="presOf" srcId="{DFCCD8D0-ECA4-43A2-99BA-A3CAF26F6D41}" destId="{9CFB5E58-4F94-45A1-BCA4-B997DBCC8F73}" srcOrd="0" destOrd="0" presId="urn:microsoft.com/office/officeart/2009/3/layout/StepUpProcess"/>
    <dgm:cxn modelId="{6DCD6A73-4D55-403B-9F68-51F22B8D45FF}" type="presOf" srcId="{8DA766B0-0FBC-4FC6-A655-24DBCB853DA5}" destId="{985844AB-C8E0-4825-96AE-0F0D11E41AA3}" srcOrd="0" destOrd="0" presId="urn:microsoft.com/office/officeart/2009/3/layout/StepUpProcess"/>
    <dgm:cxn modelId="{16DC3258-310A-465E-83AD-FCAB6F81482C}" srcId="{88AB14AA-59F9-4488-88EF-5343A392C623}" destId="{8DA766B0-0FBC-4FC6-A655-24DBCB853DA5}" srcOrd="1" destOrd="0" parTransId="{7ADCE32F-6118-4D0A-BDA0-746B2E9BD9F9}" sibTransId="{9515A75A-D559-44A7-844C-12CB7C5A72C8}"/>
    <dgm:cxn modelId="{AD553C8A-7091-457C-A9F5-88B309511001}" type="presOf" srcId="{0AE0885D-BE8A-484D-A6EE-104DC2CC69B8}" destId="{A9302E42-DC74-4B16-A2CC-84BCE49979FE}" srcOrd="0" destOrd="0" presId="urn:microsoft.com/office/officeart/2009/3/layout/StepUpProcess"/>
    <dgm:cxn modelId="{B6219CD9-EF40-4731-B179-43D1F97B41F4}" srcId="{88AB14AA-59F9-4488-88EF-5343A392C623}" destId="{8A30AD72-14AD-4AA3-9F3E-7EB5665A5CAC}" srcOrd="4" destOrd="0" parTransId="{451B080A-3B63-411A-9A43-9F78F6695EBE}" sibTransId="{5191C241-8238-4305-9633-95B0A3A63192}"/>
    <dgm:cxn modelId="{6BB5EFDE-58C8-480D-9B54-F4F51CC6A46E}" type="presOf" srcId="{88AB14AA-59F9-4488-88EF-5343A392C623}" destId="{497E9704-C471-484F-A910-B7CB0508300C}" srcOrd="0" destOrd="0" presId="urn:microsoft.com/office/officeart/2009/3/layout/StepUpProcess"/>
    <dgm:cxn modelId="{01D407F3-5BB7-451B-AD5D-9377E63CA370}" type="presOf" srcId="{8C154804-62F7-4127-835F-112788C75193}" destId="{FC8779D3-1802-49DC-9D35-49B3B49DB405}" srcOrd="0" destOrd="0" presId="urn:microsoft.com/office/officeart/2009/3/layout/StepUpProcess"/>
    <dgm:cxn modelId="{C11854F9-1D8F-4B00-9A5B-33319CD025AA}" type="presOf" srcId="{4D138E01-C1EC-422B-B535-0EBA93D12964}" destId="{FA77B45A-D74C-4B98-BE58-D8BFD7AF3236}" srcOrd="0" destOrd="0" presId="urn:microsoft.com/office/officeart/2009/3/layout/StepUpProcess"/>
    <dgm:cxn modelId="{10D7181D-885E-4B4C-A9EF-C5AB19CC3AC7}" type="presParOf" srcId="{497E9704-C471-484F-A910-B7CB0508300C}" destId="{0FED61EE-6926-4C19-8B67-C59D7DA69A1B}" srcOrd="0" destOrd="0" presId="urn:microsoft.com/office/officeart/2009/3/layout/StepUpProcess"/>
    <dgm:cxn modelId="{3C31A461-5BA4-406B-9224-DB2228EE9E7C}" type="presParOf" srcId="{0FED61EE-6926-4C19-8B67-C59D7DA69A1B}" destId="{2C141A64-FC73-4CAC-B8F3-36F8BD08F41A}" srcOrd="0" destOrd="0" presId="urn:microsoft.com/office/officeart/2009/3/layout/StepUpProcess"/>
    <dgm:cxn modelId="{376A6F26-C015-4B15-8278-9E6565C04AA5}" type="presParOf" srcId="{0FED61EE-6926-4C19-8B67-C59D7DA69A1B}" destId="{47980174-8A10-421B-8D8F-711F4A5CA364}" srcOrd="1" destOrd="0" presId="urn:microsoft.com/office/officeart/2009/3/layout/StepUpProcess"/>
    <dgm:cxn modelId="{DF75B93F-DFF6-42ED-B4CB-A7A9F879727C}" type="presParOf" srcId="{0FED61EE-6926-4C19-8B67-C59D7DA69A1B}" destId="{11C45366-1536-4B61-ADAF-0091065BF232}" srcOrd="2" destOrd="0" presId="urn:microsoft.com/office/officeart/2009/3/layout/StepUpProcess"/>
    <dgm:cxn modelId="{DC1277DE-EAC1-4192-B3A0-68F7101CABA8}" type="presParOf" srcId="{497E9704-C471-484F-A910-B7CB0508300C}" destId="{86988884-D5DE-4464-A3E7-784F3FAE3CB0}" srcOrd="1" destOrd="0" presId="urn:microsoft.com/office/officeart/2009/3/layout/StepUpProcess"/>
    <dgm:cxn modelId="{431420D8-49C5-41C0-A363-DE1A05F35A78}" type="presParOf" srcId="{86988884-D5DE-4464-A3E7-784F3FAE3CB0}" destId="{C2F58183-F6A6-4CC0-A4D6-6812FCAF28C7}" srcOrd="0" destOrd="0" presId="urn:microsoft.com/office/officeart/2009/3/layout/StepUpProcess"/>
    <dgm:cxn modelId="{55655930-0BF3-4A9C-8D9A-8C56DD2AC214}" type="presParOf" srcId="{497E9704-C471-484F-A910-B7CB0508300C}" destId="{4EB58C6C-EAAC-4E64-8652-A0BC7F94784C}" srcOrd="2" destOrd="0" presId="urn:microsoft.com/office/officeart/2009/3/layout/StepUpProcess"/>
    <dgm:cxn modelId="{D02BCC4E-F446-4C18-B7C0-8F134FBC5190}" type="presParOf" srcId="{4EB58C6C-EAAC-4E64-8652-A0BC7F94784C}" destId="{734FFC81-AD9B-43F3-A24B-B0A2C17819A3}" srcOrd="0" destOrd="0" presId="urn:microsoft.com/office/officeart/2009/3/layout/StepUpProcess"/>
    <dgm:cxn modelId="{A15E380A-A5D0-4B2D-A7BE-49BE3BB867BB}" type="presParOf" srcId="{4EB58C6C-EAAC-4E64-8652-A0BC7F94784C}" destId="{985844AB-C8E0-4825-96AE-0F0D11E41AA3}" srcOrd="1" destOrd="0" presId="urn:microsoft.com/office/officeart/2009/3/layout/StepUpProcess"/>
    <dgm:cxn modelId="{8E09C3C5-BC5D-4972-A7A7-552E2978356B}" type="presParOf" srcId="{4EB58C6C-EAAC-4E64-8652-A0BC7F94784C}" destId="{146460E5-66D9-4F95-AE05-AF626322721D}" srcOrd="2" destOrd="0" presId="urn:microsoft.com/office/officeart/2009/3/layout/StepUpProcess"/>
    <dgm:cxn modelId="{D27891D5-0B25-445E-BFA9-86ED7553BA3F}" type="presParOf" srcId="{497E9704-C471-484F-A910-B7CB0508300C}" destId="{E698350F-72B1-4E4B-89A7-011A3063DC83}" srcOrd="3" destOrd="0" presId="urn:microsoft.com/office/officeart/2009/3/layout/StepUpProcess"/>
    <dgm:cxn modelId="{A63025EB-6CD2-48BF-8EF5-490B1B55AF16}" type="presParOf" srcId="{E698350F-72B1-4E4B-89A7-011A3063DC83}" destId="{6654AD93-CA3F-4F86-8809-8754EF605BB7}" srcOrd="0" destOrd="0" presId="urn:microsoft.com/office/officeart/2009/3/layout/StepUpProcess"/>
    <dgm:cxn modelId="{4E0E1A69-53E7-4AE6-9D85-8F6924E0B82B}" type="presParOf" srcId="{497E9704-C471-484F-A910-B7CB0508300C}" destId="{70742402-094C-46E6-910A-7369522FB1A4}" srcOrd="4" destOrd="0" presId="urn:microsoft.com/office/officeart/2009/3/layout/StepUpProcess"/>
    <dgm:cxn modelId="{32726899-79A8-4AA1-92AB-FDCDFB8EFF32}" type="presParOf" srcId="{70742402-094C-46E6-910A-7369522FB1A4}" destId="{414C8438-CE81-46D5-B021-95EE789AD36B}" srcOrd="0" destOrd="0" presId="urn:microsoft.com/office/officeart/2009/3/layout/StepUpProcess"/>
    <dgm:cxn modelId="{CDCDAA0D-0E37-4CC5-8503-341AFB099210}" type="presParOf" srcId="{70742402-094C-46E6-910A-7369522FB1A4}" destId="{FA77B45A-D74C-4B98-BE58-D8BFD7AF3236}" srcOrd="1" destOrd="0" presId="urn:microsoft.com/office/officeart/2009/3/layout/StepUpProcess"/>
    <dgm:cxn modelId="{E124BB96-CDB1-4EC2-9E74-A9F5EAEDB12E}" type="presParOf" srcId="{70742402-094C-46E6-910A-7369522FB1A4}" destId="{938F9048-544E-4A29-B645-29F8CB8C578C}" srcOrd="2" destOrd="0" presId="urn:microsoft.com/office/officeart/2009/3/layout/StepUpProcess"/>
    <dgm:cxn modelId="{1B4E427A-C7B7-4221-BE54-92C0E2245F7D}" type="presParOf" srcId="{497E9704-C471-484F-A910-B7CB0508300C}" destId="{FE9E3222-4727-4739-A63E-50BD36A215E7}" srcOrd="5" destOrd="0" presId="urn:microsoft.com/office/officeart/2009/3/layout/StepUpProcess"/>
    <dgm:cxn modelId="{6015A50B-CB37-4B32-9230-3B2B73DE6DF6}" type="presParOf" srcId="{FE9E3222-4727-4739-A63E-50BD36A215E7}" destId="{C6A1EB80-2A21-427F-B737-CB188373A3C9}" srcOrd="0" destOrd="0" presId="urn:microsoft.com/office/officeart/2009/3/layout/StepUpProcess"/>
    <dgm:cxn modelId="{7948805E-F3CD-4BBA-9414-BBA8A0B25177}" type="presParOf" srcId="{497E9704-C471-484F-A910-B7CB0508300C}" destId="{19F4D4D4-64E7-4B1A-9144-B373B908DD2A}" srcOrd="6" destOrd="0" presId="urn:microsoft.com/office/officeart/2009/3/layout/StepUpProcess"/>
    <dgm:cxn modelId="{DD1B872A-AB39-461D-B4CE-0010BEBA3727}" type="presParOf" srcId="{19F4D4D4-64E7-4B1A-9144-B373B908DD2A}" destId="{5D9BC05D-19A9-4118-BF97-C5084D1ED420}" srcOrd="0" destOrd="0" presId="urn:microsoft.com/office/officeart/2009/3/layout/StepUpProcess"/>
    <dgm:cxn modelId="{B68E28BC-0604-4600-85DF-28A7AC878508}" type="presParOf" srcId="{19F4D4D4-64E7-4B1A-9144-B373B908DD2A}" destId="{FC8779D3-1802-49DC-9D35-49B3B49DB405}" srcOrd="1" destOrd="0" presId="urn:microsoft.com/office/officeart/2009/3/layout/StepUpProcess"/>
    <dgm:cxn modelId="{1C6A122C-6056-47EB-A62B-6F8D1C66CA1A}" type="presParOf" srcId="{19F4D4D4-64E7-4B1A-9144-B373B908DD2A}" destId="{75174CD5-36F7-422F-A5C5-40169BAF37B3}" srcOrd="2" destOrd="0" presId="urn:microsoft.com/office/officeart/2009/3/layout/StepUpProcess"/>
    <dgm:cxn modelId="{5FCCE58F-5501-498A-90C6-299C16261470}" type="presParOf" srcId="{497E9704-C471-484F-A910-B7CB0508300C}" destId="{28F95D07-6186-4A33-BA66-CDB13F5E33F4}" srcOrd="7" destOrd="0" presId="urn:microsoft.com/office/officeart/2009/3/layout/StepUpProcess"/>
    <dgm:cxn modelId="{78CCD05F-3D6D-4EE8-B637-9F42BD862484}" type="presParOf" srcId="{28F95D07-6186-4A33-BA66-CDB13F5E33F4}" destId="{0F8FB777-94DC-4D20-AAC8-D07645870603}" srcOrd="0" destOrd="0" presId="urn:microsoft.com/office/officeart/2009/3/layout/StepUpProcess"/>
    <dgm:cxn modelId="{EB70BDB3-8201-40A2-BCD0-1F2E6C2D622E}" type="presParOf" srcId="{497E9704-C471-484F-A910-B7CB0508300C}" destId="{9E1EB50F-DD15-486F-8E9A-98E801AFA3A6}" srcOrd="8" destOrd="0" presId="urn:microsoft.com/office/officeart/2009/3/layout/StepUpProcess"/>
    <dgm:cxn modelId="{6AF1E9AF-F23C-44C9-90C5-784B38C9C693}" type="presParOf" srcId="{9E1EB50F-DD15-486F-8E9A-98E801AFA3A6}" destId="{7287E626-EFB7-42CC-AAD3-F7DFC27400B1}" srcOrd="0" destOrd="0" presId="urn:microsoft.com/office/officeart/2009/3/layout/StepUpProcess"/>
    <dgm:cxn modelId="{4469E0DD-58D3-409E-8E7B-B38878DDA737}" type="presParOf" srcId="{9E1EB50F-DD15-486F-8E9A-98E801AFA3A6}" destId="{B35CA27A-2B23-434B-B115-C876965B3BCF}" srcOrd="1" destOrd="0" presId="urn:microsoft.com/office/officeart/2009/3/layout/StepUpProcess"/>
    <dgm:cxn modelId="{E4B5C825-C705-4F83-8539-1A44063702E4}" type="presParOf" srcId="{9E1EB50F-DD15-486F-8E9A-98E801AFA3A6}" destId="{8125ACE1-242A-4AA5-9FE6-8C2BC7DEAE64}" srcOrd="2" destOrd="0" presId="urn:microsoft.com/office/officeart/2009/3/layout/StepUpProcess"/>
    <dgm:cxn modelId="{237D6D74-C824-4A50-872E-EB9B946C1FD8}" type="presParOf" srcId="{497E9704-C471-484F-A910-B7CB0508300C}" destId="{CA4C24E3-4FD9-4D9B-8067-030DEF9C0F08}" srcOrd="9" destOrd="0" presId="urn:microsoft.com/office/officeart/2009/3/layout/StepUpProcess"/>
    <dgm:cxn modelId="{FF6AFFC9-381C-4604-89AA-24AAF10EA555}" type="presParOf" srcId="{CA4C24E3-4FD9-4D9B-8067-030DEF9C0F08}" destId="{FE84009F-7C5E-4647-8F5F-02C56E88FB96}" srcOrd="0" destOrd="0" presId="urn:microsoft.com/office/officeart/2009/3/layout/StepUpProcess"/>
    <dgm:cxn modelId="{8B88412F-16D4-409E-972C-7AB40C53EF67}" type="presParOf" srcId="{497E9704-C471-484F-A910-B7CB0508300C}" destId="{3CE2E8E9-AA06-43AC-A4F5-96FF39E53C77}" srcOrd="10" destOrd="0" presId="urn:microsoft.com/office/officeart/2009/3/layout/StepUpProcess"/>
    <dgm:cxn modelId="{D3B8D155-C67A-4E12-B23B-0A4B71D929EF}" type="presParOf" srcId="{3CE2E8E9-AA06-43AC-A4F5-96FF39E53C77}" destId="{B4E69825-824B-4D3A-88AA-1D17533A141D}" srcOrd="0" destOrd="0" presId="urn:microsoft.com/office/officeart/2009/3/layout/StepUpProcess"/>
    <dgm:cxn modelId="{087833E8-BE8E-4688-BFD4-5A87C72C294C}" type="presParOf" srcId="{3CE2E8E9-AA06-43AC-A4F5-96FF39E53C77}" destId="{9CFB5E58-4F94-45A1-BCA4-B997DBCC8F73}" srcOrd="1" destOrd="0" presId="urn:microsoft.com/office/officeart/2009/3/layout/StepUpProcess"/>
    <dgm:cxn modelId="{37ECB3E4-2A23-482D-8177-3268BEF0163D}" type="presParOf" srcId="{3CE2E8E9-AA06-43AC-A4F5-96FF39E53C77}" destId="{EEAD25C4-2D5E-4154-B380-9C08EB3CB042}" srcOrd="2" destOrd="0" presId="urn:microsoft.com/office/officeart/2009/3/layout/StepUpProcess"/>
    <dgm:cxn modelId="{EFEE8926-B5B1-4A96-80F7-C304CF91C27F}" type="presParOf" srcId="{497E9704-C471-484F-A910-B7CB0508300C}" destId="{EC57BD45-BA9E-4B08-B9C0-A9EDF8E92E12}" srcOrd="11" destOrd="0" presId="urn:microsoft.com/office/officeart/2009/3/layout/StepUpProcess"/>
    <dgm:cxn modelId="{F1DA77EF-F1FB-4E35-9590-3E87AEF06306}" type="presParOf" srcId="{EC57BD45-BA9E-4B08-B9C0-A9EDF8E92E12}" destId="{02B992A9-8FC2-4DA2-B90D-961AB94B14ED}" srcOrd="0" destOrd="0" presId="urn:microsoft.com/office/officeart/2009/3/layout/StepUpProcess"/>
    <dgm:cxn modelId="{248DB5CA-5FFF-4BCD-9C61-F9D3327E5D2A}" type="presParOf" srcId="{497E9704-C471-484F-A910-B7CB0508300C}" destId="{A3A99663-E4C3-4A11-A7A0-B325CF62A4D8}" srcOrd="12" destOrd="0" presId="urn:microsoft.com/office/officeart/2009/3/layout/StepUpProcess"/>
    <dgm:cxn modelId="{0BCB07B3-7DDF-4BF6-B90A-AD38B23E9B29}" type="presParOf" srcId="{A3A99663-E4C3-4A11-A7A0-B325CF62A4D8}" destId="{11F55D04-BE81-4017-9D9A-0B45BC944398}" srcOrd="0" destOrd="0" presId="urn:microsoft.com/office/officeart/2009/3/layout/StepUpProcess"/>
    <dgm:cxn modelId="{06F8654F-630A-49A7-A9AD-4D9CE825F6E8}" type="presParOf" srcId="{A3A99663-E4C3-4A11-A7A0-B325CF62A4D8}" destId="{A9302E42-DC74-4B16-A2CC-84BCE49979F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6C130-1A6B-4C8F-B672-504615C17A50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D11D42-66FA-4DC3-8330-A118AA7C24C8}">
      <dgm:prSet/>
      <dgm:spPr/>
      <dgm:t>
        <a:bodyPr/>
        <a:lstStyle/>
        <a:p>
          <a:r>
            <a:rPr lang="nb-NO" dirty="0"/>
            <a:t>Avgjørende for nasjonale ambisjoner om økt eksport </a:t>
          </a:r>
          <a:endParaRPr lang="en-US" dirty="0"/>
        </a:p>
      </dgm:t>
    </dgm:pt>
    <dgm:pt modelId="{635DB1CC-1C7E-4061-8F47-A92785AA849A}" type="parTrans" cxnId="{54ED6C0C-0DD0-481D-9590-FF40D69CAED9}">
      <dgm:prSet/>
      <dgm:spPr/>
      <dgm:t>
        <a:bodyPr/>
        <a:lstStyle/>
        <a:p>
          <a:endParaRPr lang="en-US"/>
        </a:p>
      </dgm:t>
    </dgm:pt>
    <dgm:pt modelId="{F5E81BC4-3BE9-4F31-B893-51C632333BAE}" type="sibTrans" cxnId="{54ED6C0C-0DD0-481D-9590-FF40D69CAED9}">
      <dgm:prSet/>
      <dgm:spPr/>
      <dgm:t>
        <a:bodyPr/>
        <a:lstStyle/>
        <a:p>
          <a:endParaRPr lang="en-US"/>
        </a:p>
      </dgm:t>
    </dgm:pt>
    <dgm:pt modelId="{EAC7E119-38ED-4BA5-A31F-5CEE27348E3C}">
      <dgm:prSet/>
      <dgm:spPr/>
      <dgm:t>
        <a:bodyPr/>
        <a:lstStyle/>
        <a:p>
          <a:r>
            <a:rPr lang="nb-NO" dirty="0"/>
            <a:t>Mange og alvorlig ulykker</a:t>
          </a:r>
          <a:endParaRPr lang="en-US" dirty="0"/>
        </a:p>
      </dgm:t>
    </dgm:pt>
    <dgm:pt modelId="{18EBF0F9-C848-4C00-8C1D-07294181AF4E}" type="parTrans" cxnId="{88B0C8EA-6FB4-4592-8C45-E0E94CB87550}">
      <dgm:prSet/>
      <dgm:spPr/>
      <dgm:t>
        <a:bodyPr/>
        <a:lstStyle/>
        <a:p>
          <a:endParaRPr lang="en-US"/>
        </a:p>
      </dgm:t>
    </dgm:pt>
    <dgm:pt modelId="{0D5428E5-0F45-406C-8F5B-61D037195350}" type="sibTrans" cxnId="{88B0C8EA-6FB4-4592-8C45-E0E94CB87550}">
      <dgm:prSet/>
      <dgm:spPr/>
      <dgm:t>
        <a:bodyPr/>
        <a:lstStyle/>
        <a:p>
          <a:endParaRPr lang="en-US"/>
        </a:p>
      </dgm:t>
    </dgm:pt>
    <dgm:pt modelId="{2031521E-7B0A-468C-883E-035F82E36B08}">
      <dgm:prSet/>
      <dgm:spPr/>
      <dgm:t>
        <a:bodyPr/>
        <a:lstStyle/>
        <a:p>
          <a:r>
            <a:rPr lang="nb-NO" dirty="0"/>
            <a:t>Viktig for klima, miljø og nærmiljø</a:t>
          </a:r>
          <a:endParaRPr lang="en-US" dirty="0"/>
        </a:p>
      </dgm:t>
    </dgm:pt>
    <dgm:pt modelId="{645A9D76-52A8-434C-A2E1-9AF39A608352}" type="parTrans" cxnId="{C6CC2704-D0A9-4283-9AA6-09AB6E1B26EE}">
      <dgm:prSet/>
      <dgm:spPr/>
      <dgm:t>
        <a:bodyPr/>
        <a:lstStyle/>
        <a:p>
          <a:endParaRPr lang="en-US"/>
        </a:p>
      </dgm:t>
    </dgm:pt>
    <dgm:pt modelId="{4E07FCF0-17B7-48AE-8AB9-B9F93D198974}" type="sibTrans" cxnId="{C6CC2704-D0A9-4283-9AA6-09AB6E1B26EE}">
      <dgm:prSet/>
      <dgm:spPr/>
      <dgm:t>
        <a:bodyPr/>
        <a:lstStyle/>
        <a:p>
          <a:endParaRPr lang="en-US"/>
        </a:p>
      </dgm:t>
    </dgm:pt>
    <dgm:pt modelId="{453DEC79-7164-45E6-9B29-1DEC323A56CD}">
      <dgm:prSet/>
      <dgm:spPr/>
      <dgm:t>
        <a:bodyPr/>
        <a:lstStyle/>
        <a:p>
          <a:r>
            <a:rPr lang="nb-NO" dirty="0"/>
            <a:t>Samfunnsøkonomisk nytte</a:t>
          </a:r>
          <a:endParaRPr lang="en-US" dirty="0"/>
        </a:p>
      </dgm:t>
    </dgm:pt>
    <dgm:pt modelId="{7B70A3B8-FCDD-48F9-97B6-ACAFFB190AAF}" type="parTrans" cxnId="{4B52B920-382B-4A4C-9BA2-179C2F197F62}">
      <dgm:prSet/>
      <dgm:spPr/>
      <dgm:t>
        <a:bodyPr/>
        <a:lstStyle/>
        <a:p>
          <a:endParaRPr lang="en-US"/>
        </a:p>
      </dgm:t>
    </dgm:pt>
    <dgm:pt modelId="{1971A05A-9B0A-4D93-81BC-E8B6E328F005}" type="sibTrans" cxnId="{4B52B920-382B-4A4C-9BA2-179C2F197F62}">
      <dgm:prSet/>
      <dgm:spPr/>
      <dgm:t>
        <a:bodyPr/>
        <a:lstStyle/>
        <a:p>
          <a:endParaRPr lang="en-US"/>
        </a:p>
      </dgm:t>
    </dgm:pt>
    <dgm:pt modelId="{D4BB5C38-A4CC-41AF-BCF8-7006FF662296}">
      <dgm:prSet/>
      <dgm:spPr/>
      <dgm:t>
        <a:bodyPr/>
        <a:lstStyle/>
        <a:p>
          <a:r>
            <a:rPr lang="nb-NO" dirty="0"/>
            <a:t>Utvikler felles bo- og arbeidsmarkeder</a:t>
          </a:r>
          <a:endParaRPr lang="en-US" dirty="0"/>
        </a:p>
      </dgm:t>
    </dgm:pt>
    <dgm:pt modelId="{85BB8852-EACB-40DC-A9A4-288B1C2B4024}" type="parTrans" cxnId="{10A53EC1-7373-4EE1-8F4D-BA5CC79CDB01}">
      <dgm:prSet/>
      <dgm:spPr/>
      <dgm:t>
        <a:bodyPr/>
        <a:lstStyle/>
        <a:p>
          <a:endParaRPr lang="nb-NO"/>
        </a:p>
      </dgm:t>
    </dgm:pt>
    <dgm:pt modelId="{5311226F-C6D7-445B-898C-491B22B1E498}" type="sibTrans" cxnId="{10A53EC1-7373-4EE1-8F4D-BA5CC79CDB01}">
      <dgm:prSet/>
      <dgm:spPr/>
      <dgm:t>
        <a:bodyPr/>
        <a:lstStyle/>
        <a:p>
          <a:endParaRPr lang="nb-NO"/>
        </a:p>
      </dgm:t>
    </dgm:pt>
    <dgm:pt modelId="{8439FE90-13F1-4205-B1EC-2F2BDEAB9F71}" type="pres">
      <dgm:prSet presAssocID="{B916C130-1A6B-4C8F-B672-504615C17A50}" presName="Name0" presStyleCnt="0">
        <dgm:presLayoutVars>
          <dgm:dir/>
          <dgm:animLvl val="lvl"/>
          <dgm:resizeHandles val="exact"/>
        </dgm:presLayoutVars>
      </dgm:prSet>
      <dgm:spPr/>
    </dgm:pt>
    <dgm:pt modelId="{103C27A5-1628-4A47-8C14-19126BC76E8B}" type="pres">
      <dgm:prSet presAssocID="{32D11D42-66FA-4DC3-8330-A118AA7C24C8}" presName="linNode" presStyleCnt="0"/>
      <dgm:spPr/>
    </dgm:pt>
    <dgm:pt modelId="{FC080DAD-4957-48A1-8C3E-89A30FA63874}" type="pres">
      <dgm:prSet presAssocID="{32D11D42-66FA-4DC3-8330-A118AA7C24C8}" presName="parentText" presStyleLbl="node1" presStyleIdx="0" presStyleCnt="5" custScaleX="190194">
        <dgm:presLayoutVars>
          <dgm:chMax val="1"/>
          <dgm:bulletEnabled val="1"/>
        </dgm:presLayoutVars>
      </dgm:prSet>
      <dgm:spPr/>
    </dgm:pt>
    <dgm:pt modelId="{556AB96A-446B-4E3F-9DDE-BAF511131E62}" type="pres">
      <dgm:prSet presAssocID="{F5E81BC4-3BE9-4F31-B893-51C632333BAE}" presName="sp" presStyleCnt="0"/>
      <dgm:spPr/>
    </dgm:pt>
    <dgm:pt modelId="{05E30AA7-18E8-4322-961E-9C30D97C4839}" type="pres">
      <dgm:prSet presAssocID="{EAC7E119-38ED-4BA5-A31F-5CEE27348E3C}" presName="linNode" presStyleCnt="0"/>
      <dgm:spPr/>
    </dgm:pt>
    <dgm:pt modelId="{BA703B60-BAED-48F2-AEDC-669E521BF300}" type="pres">
      <dgm:prSet presAssocID="{EAC7E119-38ED-4BA5-A31F-5CEE27348E3C}" presName="parentText" presStyleLbl="node1" presStyleIdx="1" presStyleCnt="5" custScaleX="190194">
        <dgm:presLayoutVars>
          <dgm:chMax val="1"/>
          <dgm:bulletEnabled val="1"/>
        </dgm:presLayoutVars>
      </dgm:prSet>
      <dgm:spPr/>
    </dgm:pt>
    <dgm:pt modelId="{BB35C6CA-BF8D-4E43-9803-5383A24ECDE1}" type="pres">
      <dgm:prSet presAssocID="{0D5428E5-0F45-406C-8F5B-61D037195350}" presName="sp" presStyleCnt="0"/>
      <dgm:spPr/>
    </dgm:pt>
    <dgm:pt modelId="{6EAE14FE-9A69-4820-8839-DF7FB6A3211A}" type="pres">
      <dgm:prSet presAssocID="{D4BB5C38-A4CC-41AF-BCF8-7006FF662296}" presName="linNode" presStyleCnt="0"/>
      <dgm:spPr/>
    </dgm:pt>
    <dgm:pt modelId="{FEA68F86-660A-42C5-B227-E42F483BB6D3}" type="pres">
      <dgm:prSet presAssocID="{D4BB5C38-A4CC-41AF-BCF8-7006FF662296}" presName="parentText" presStyleLbl="node1" presStyleIdx="2" presStyleCnt="5" custScaleX="190194">
        <dgm:presLayoutVars>
          <dgm:chMax val="1"/>
          <dgm:bulletEnabled val="1"/>
        </dgm:presLayoutVars>
      </dgm:prSet>
      <dgm:spPr/>
    </dgm:pt>
    <dgm:pt modelId="{2478CDAE-996B-4952-B067-5D228C594960}" type="pres">
      <dgm:prSet presAssocID="{5311226F-C6D7-445B-898C-491B22B1E498}" presName="sp" presStyleCnt="0"/>
      <dgm:spPr/>
    </dgm:pt>
    <dgm:pt modelId="{74CF460D-7325-4B52-8A4D-A2AA8164CBE6}" type="pres">
      <dgm:prSet presAssocID="{2031521E-7B0A-468C-883E-035F82E36B08}" presName="linNode" presStyleCnt="0"/>
      <dgm:spPr/>
    </dgm:pt>
    <dgm:pt modelId="{B5D0D878-96E8-462E-A19D-FED4EBCF0DC9}" type="pres">
      <dgm:prSet presAssocID="{2031521E-7B0A-468C-883E-035F82E36B08}" presName="parentText" presStyleLbl="node1" presStyleIdx="3" presStyleCnt="5" custScaleX="190194">
        <dgm:presLayoutVars>
          <dgm:chMax val="1"/>
          <dgm:bulletEnabled val="1"/>
        </dgm:presLayoutVars>
      </dgm:prSet>
      <dgm:spPr/>
    </dgm:pt>
    <dgm:pt modelId="{61D51CD4-48B1-474E-BDD1-2BFC9D1908AC}" type="pres">
      <dgm:prSet presAssocID="{4E07FCF0-17B7-48AE-8AB9-B9F93D198974}" presName="sp" presStyleCnt="0"/>
      <dgm:spPr/>
    </dgm:pt>
    <dgm:pt modelId="{367214A9-D609-417F-AF51-932FEB9FF642}" type="pres">
      <dgm:prSet presAssocID="{453DEC79-7164-45E6-9B29-1DEC323A56CD}" presName="linNode" presStyleCnt="0"/>
      <dgm:spPr/>
    </dgm:pt>
    <dgm:pt modelId="{C7623B7F-A201-4515-B705-1881644B5DC4}" type="pres">
      <dgm:prSet presAssocID="{453DEC79-7164-45E6-9B29-1DEC323A56CD}" presName="parentText" presStyleLbl="node1" presStyleIdx="4" presStyleCnt="5" custScaleX="190194">
        <dgm:presLayoutVars>
          <dgm:chMax val="1"/>
          <dgm:bulletEnabled val="1"/>
        </dgm:presLayoutVars>
      </dgm:prSet>
      <dgm:spPr/>
    </dgm:pt>
  </dgm:ptLst>
  <dgm:cxnLst>
    <dgm:cxn modelId="{C6CC2704-D0A9-4283-9AA6-09AB6E1B26EE}" srcId="{B916C130-1A6B-4C8F-B672-504615C17A50}" destId="{2031521E-7B0A-468C-883E-035F82E36B08}" srcOrd="3" destOrd="0" parTransId="{645A9D76-52A8-434C-A2E1-9AF39A608352}" sibTransId="{4E07FCF0-17B7-48AE-8AB9-B9F93D198974}"/>
    <dgm:cxn modelId="{54ED6C0C-0DD0-481D-9590-FF40D69CAED9}" srcId="{B916C130-1A6B-4C8F-B672-504615C17A50}" destId="{32D11D42-66FA-4DC3-8330-A118AA7C24C8}" srcOrd="0" destOrd="0" parTransId="{635DB1CC-1C7E-4061-8F47-A92785AA849A}" sibTransId="{F5E81BC4-3BE9-4F31-B893-51C632333BAE}"/>
    <dgm:cxn modelId="{4B52B920-382B-4A4C-9BA2-179C2F197F62}" srcId="{B916C130-1A6B-4C8F-B672-504615C17A50}" destId="{453DEC79-7164-45E6-9B29-1DEC323A56CD}" srcOrd="4" destOrd="0" parTransId="{7B70A3B8-FCDD-48F9-97B6-ACAFFB190AAF}" sibTransId="{1971A05A-9B0A-4D93-81BC-E8B6E328F005}"/>
    <dgm:cxn modelId="{C8F48361-C6D6-42CE-9630-3A0BB97F3B71}" type="presOf" srcId="{D4BB5C38-A4CC-41AF-BCF8-7006FF662296}" destId="{FEA68F86-660A-42C5-B227-E42F483BB6D3}" srcOrd="0" destOrd="0" presId="urn:microsoft.com/office/officeart/2005/8/layout/vList5"/>
    <dgm:cxn modelId="{6F281D4A-37B8-45A2-B809-EB690C7CC455}" type="presOf" srcId="{EAC7E119-38ED-4BA5-A31F-5CEE27348E3C}" destId="{BA703B60-BAED-48F2-AEDC-669E521BF300}" srcOrd="0" destOrd="0" presId="urn:microsoft.com/office/officeart/2005/8/layout/vList5"/>
    <dgm:cxn modelId="{30A40D87-31C5-4159-8B00-668B2FB25633}" type="presOf" srcId="{2031521E-7B0A-468C-883E-035F82E36B08}" destId="{B5D0D878-96E8-462E-A19D-FED4EBCF0DC9}" srcOrd="0" destOrd="0" presId="urn:microsoft.com/office/officeart/2005/8/layout/vList5"/>
    <dgm:cxn modelId="{475B45BC-B581-4A8A-BC4B-CC52941443B6}" type="presOf" srcId="{32D11D42-66FA-4DC3-8330-A118AA7C24C8}" destId="{FC080DAD-4957-48A1-8C3E-89A30FA63874}" srcOrd="0" destOrd="0" presId="urn:microsoft.com/office/officeart/2005/8/layout/vList5"/>
    <dgm:cxn modelId="{10A53EC1-7373-4EE1-8F4D-BA5CC79CDB01}" srcId="{B916C130-1A6B-4C8F-B672-504615C17A50}" destId="{D4BB5C38-A4CC-41AF-BCF8-7006FF662296}" srcOrd="2" destOrd="0" parTransId="{85BB8852-EACB-40DC-A9A4-288B1C2B4024}" sibTransId="{5311226F-C6D7-445B-898C-491B22B1E498}"/>
    <dgm:cxn modelId="{86801CD5-ABF0-4CE1-901B-D99E0F058ED7}" type="presOf" srcId="{453DEC79-7164-45E6-9B29-1DEC323A56CD}" destId="{C7623B7F-A201-4515-B705-1881644B5DC4}" srcOrd="0" destOrd="0" presId="urn:microsoft.com/office/officeart/2005/8/layout/vList5"/>
    <dgm:cxn modelId="{88B0C8EA-6FB4-4592-8C45-E0E94CB87550}" srcId="{B916C130-1A6B-4C8F-B672-504615C17A50}" destId="{EAC7E119-38ED-4BA5-A31F-5CEE27348E3C}" srcOrd="1" destOrd="0" parTransId="{18EBF0F9-C848-4C00-8C1D-07294181AF4E}" sibTransId="{0D5428E5-0F45-406C-8F5B-61D037195350}"/>
    <dgm:cxn modelId="{71A3CAFF-8C7C-4764-A943-0D8656B61EE7}" type="presOf" srcId="{B916C130-1A6B-4C8F-B672-504615C17A50}" destId="{8439FE90-13F1-4205-B1EC-2F2BDEAB9F71}" srcOrd="0" destOrd="0" presId="urn:microsoft.com/office/officeart/2005/8/layout/vList5"/>
    <dgm:cxn modelId="{CBB7AEB7-EE49-4743-9D05-5B1782CFAB09}" type="presParOf" srcId="{8439FE90-13F1-4205-B1EC-2F2BDEAB9F71}" destId="{103C27A5-1628-4A47-8C14-19126BC76E8B}" srcOrd="0" destOrd="0" presId="urn:microsoft.com/office/officeart/2005/8/layout/vList5"/>
    <dgm:cxn modelId="{8D74B1F2-ADDA-414F-B95A-46CD04B72C1A}" type="presParOf" srcId="{103C27A5-1628-4A47-8C14-19126BC76E8B}" destId="{FC080DAD-4957-48A1-8C3E-89A30FA63874}" srcOrd="0" destOrd="0" presId="urn:microsoft.com/office/officeart/2005/8/layout/vList5"/>
    <dgm:cxn modelId="{438C73B9-C94C-49FB-82BC-8DAD3B2159E0}" type="presParOf" srcId="{8439FE90-13F1-4205-B1EC-2F2BDEAB9F71}" destId="{556AB96A-446B-4E3F-9DDE-BAF511131E62}" srcOrd="1" destOrd="0" presId="urn:microsoft.com/office/officeart/2005/8/layout/vList5"/>
    <dgm:cxn modelId="{F346D616-2691-443F-9F4E-37F0B464EA33}" type="presParOf" srcId="{8439FE90-13F1-4205-B1EC-2F2BDEAB9F71}" destId="{05E30AA7-18E8-4322-961E-9C30D97C4839}" srcOrd="2" destOrd="0" presId="urn:microsoft.com/office/officeart/2005/8/layout/vList5"/>
    <dgm:cxn modelId="{15F06100-16D0-4B6F-AB05-CCEC85B7D455}" type="presParOf" srcId="{05E30AA7-18E8-4322-961E-9C30D97C4839}" destId="{BA703B60-BAED-48F2-AEDC-669E521BF300}" srcOrd="0" destOrd="0" presId="urn:microsoft.com/office/officeart/2005/8/layout/vList5"/>
    <dgm:cxn modelId="{FDCC9EEE-404D-4D74-8E7A-F4A8D0AFADCD}" type="presParOf" srcId="{8439FE90-13F1-4205-B1EC-2F2BDEAB9F71}" destId="{BB35C6CA-BF8D-4E43-9803-5383A24ECDE1}" srcOrd="3" destOrd="0" presId="urn:microsoft.com/office/officeart/2005/8/layout/vList5"/>
    <dgm:cxn modelId="{0556EAED-14B8-4688-A9CC-7E66B014D8B2}" type="presParOf" srcId="{8439FE90-13F1-4205-B1EC-2F2BDEAB9F71}" destId="{6EAE14FE-9A69-4820-8839-DF7FB6A3211A}" srcOrd="4" destOrd="0" presId="urn:microsoft.com/office/officeart/2005/8/layout/vList5"/>
    <dgm:cxn modelId="{1F7D9A55-0920-4DD6-AEDB-C5B863A5AD0B}" type="presParOf" srcId="{6EAE14FE-9A69-4820-8839-DF7FB6A3211A}" destId="{FEA68F86-660A-42C5-B227-E42F483BB6D3}" srcOrd="0" destOrd="0" presId="urn:microsoft.com/office/officeart/2005/8/layout/vList5"/>
    <dgm:cxn modelId="{CFD27890-F6C4-4D94-B231-6F0F55E8DE32}" type="presParOf" srcId="{8439FE90-13F1-4205-B1EC-2F2BDEAB9F71}" destId="{2478CDAE-996B-4952-B067-5D228C594960}" srcOrd="5" destOrd="0" presId="urn:microsoft.com/office/officeart/2005/8/layout/vList5"/>
    <dgm:cxn modelId="{A2A9648C-1E39-4D7E-96C3-E3B8C94434A2}" type="presParOf" srcId="{8439FE90-13F1-4205-B1EC-2F2BDEAB9F71}" destId="{74CF460D-7325-4B52-8A4D-A2AA8164CBE6}" srcOrd="6" destOrd="0" presId="urn:microsoft.com/office/officeart/2005/8/layout/vList5"/>
    <dgm:cxn modelId="{8D53C1D4-0BED-443A-9072-BCC72E3993C0}" type="presParOf" srcId="{74CF460D-7325-4B52-8A4D-A2AA8164CBE6}" destId="{B5D0D878-96E8-462E-A19D-FED4EBCF0DC9}" srcOrd="0" destOrd="0" presId="urn:microsoft.com/office/officeart/2005/8/layout/vList5"/>
    <dgm:cxn modelId="{269CC16A-CEF5-4E4F-B779-C03C157CCC80}" type="presParOf" srcId="{8439FE90-13F1-4205-B1EC-2F2BDEAB9F71}" destId="{61D51CD4-48B1-474E-BDD1-2BFC9D1908AC}" srcOrd="7" destOrd="0" presId="urn:microsoft.com/office/officeart/2005/8/layout/vList5"/>
    <dgm:cxn modelId="{A4F21D58-B951-4D21-A096-8FD6D6452793}" type="presParOf" srcId="{8439FE90-13F1-4205-B1EC-2F2BDEAB9F71}" destId="{367214A9-D609-417F-AF51-932FEB9FF642}" srcOrd="8" destOrd="0" presId="urn:microsoft.com/office/officeart/2005/8/layout/vList5"/>
    <dgm:cxn modelId="{4381015D-50E5-408F-8FFF-A8315E097540}" type="presParOf" srcId="{367214A9-D609-417F-AF51-932FEB9FF642}" destId="{C7623B7F-A201-4515-B705-1881644B5DC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141A64-FC73-4CAC-B8F3-36F8BD08F41A}">
      <dsp:nvSpPr>
        <dsp:cNvPr id="0" name=""/>
        <dsp:cNvSpPr/>
      </dsp:nvSpPr>
      <dsp:spPr>
        <a:xfrm rot="5400000">
          <a:off x="278588" y="2417429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80174-8A10-421B-8D8F-711F4A5CA364}">
      <dsp:nvSpPr>
        <dsp:cNvPr id="0" name=""/>
        <dsp:cNvSpPr/>
      </dsp:nvSpPr>
      <dsp:spPr>
        <a:xfrm>
          <a:off x="140495" y="2828726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Utrednings-oppdrag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100" kern="1200" dirty="0"/>
            <a:t>Tekniske forutsetninger (levert oktober 2022)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1100" kern="1200" dirty="0"/>
            <a:t>Utredninger og analyser (levert januar 2023) </a:t>
          </a:r>
        </a:p>
      </dsp:txBody>
      <dsp:txXfrm>
        <a:off x="140495" y="2828726"/>
        <a:ext cx="1242773" cy="1089364"/>
      </dsp:txXfrm>
    </dsp:sp>
    <dsp:sp modelId="{11C45366-1536-4B61-ADAF-0091065BF232}">
      <dsp:nvSpPr>
        <dsp:cNvPr id="0" name=""/>
        <dsp:cNvSpPr/>
      </dsp:nvSpPr>
      <dsp:spPr>
        <a:xfrm>
          <a:off x="1148783" y="2316084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4FFC81-AD9B-43F3-A24B-B0A2C17819A3}">
      <dsp:nvSpPr>
        <dsp:cNvPr id="0" name=""/>
        <dsp:cNvSpPr/>
      </dsp:nvSpPr>
      <dsp:spPr>
        <a:xfrm rot="5400000">
          <a:off x="1799986" y="2040957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5844AB-C8E0-4825-96AE-0F0D11E41AA3}">
      <dsp:nvSpPr>
        <dsp:cNvPr id="0" name=""/>
        <dsp:cNvSpPr/>
      </dsp:nvSpPr>
      <dsp:spPr>
        <a:xfrm>
          <a:off x="1661893" y="2452255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Prioriterings-oppdrag, frist 31. mars 2023 </a:t>
          </a:r>
        </a:p>
      </dsp:txBody>
      <dsp:txXfrm>
        <a:off x="1661893" y="2452255"/>
        <a:ext cx="1242773" cy="1089364"/>
      </dsp:txXfrm>
    </dsp:sp>
    <dsp:sp modelId="{146460E5-66D9-4F95-AE05-AF626322721D}">
      <dsp:nvSpPr>
        <dsp:cNvPr id="0" name=""/>
        <dsp:cNvSpPr/>
      </dsp:nvSpPr>
      <dsp:spPr>
        <a:xfrm>
          <a:off x="2670181" y="1939613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C8438-CE81-46D5-B021-95EE789AD36B}">
      <dsp:nvSpPr>
        <dsp:cNvPr id="0" name=""/>
        <dsp:cNvSpPr/>
      </dsp:nvSpPr>
      <dsp:spPr>
        <a:xfrm rot="5400000">
          <a:off x="3321384" y="1664486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7B45A-D74C-4B98-BE58-D8BFD7AF3236}">
      <dsp:nvSpPr>
        <dsp:cNvPr id="0" name=""/>
        <dsp:cNvSpPr/>
      </dsp:nvSpPr>
      <dsp:spPr>
        <a:xfrm>
          <a:off x="3183291" y="2075783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Høring (april-juni 2023?) </a:t>
          </a:r>
        </a:p>
      </dsp:txBody>
      <dsp:txXfrm>
        <a:off x="3183291" y="2075783"/>
        <a:ext cx="1242773" cy="1089364"/>
      </dsp:txXfrm>
    </dsp:sp>
    <dsp:sp modelId="{938F9048-544E-4A29-B645-29F8CB8C578C}">
      <dsp:nvSpPr>
        <dsp:cNvPr id="0" name=""/>
        <dsp:cNvSpPr/>
      </dsp:nvSpPr>
      <dsp:spPr>
        <a:xfrm>
          <a:off x="4191579" y="1563141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BC05D-19A9-4118-BF97-C5084D1ED420}">
      <dsp:nvSpPr>
        <dsp:cNvPr id="0" name=""/>
        <dsp:cNvSpPr/>
      </dsp:nvSpPr>
      <dsp:spPr>
        <a:xfrm rot="5400000">
          <a:off x="4842782" y="1288014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779D3-1802-49DC-9D35-49B3B49DB405}">
      <dsp:nvSpPr>
        <dsp:cNvPr id="0" name=""/>
        <dsp:cNvSpPr/>
      </dsp:nvSpPr>
      <dsp:spPr>
        <a:xfrm>
          <a:off x="4704689" y="1699312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Meldings-arbeid 2023 til vinter 2024 </a:t>
          </a:r>
        </a:p>
      </dsp:txBody>
      <dsp:txXfrm>
        <a:off x="4704689" y="1699312"/>
        <a:ext cx="1242773" cy="1089364"/>
      </dsp:txXfrm>
    </dsp:sp>
    <dsp:sp modelId="{75174CD5-36F7-422F-A5C5-40169BAF37B3}">
      <dsp:nvSpPr>
        <dsp:cNvPr id="0" name=""/>
        <dsp:cNvSpPr/>
      </dsp:nvSpPr>
      <dsp:spPr>
        <a:xfrm>
          <a:off x="5712978" y="1186670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7E626-EFB7-42CC-AAD3-F7DFC27400B1}">
      <dsp:nvSpPr>
        <dsp:cNvPr id="0" name=""/>
        <dsp:cNvSpPr/>
      </dsp:nvSpPr>
      <dsp:spPr>
        <a:xfrm rot="5400000">
          <a:off x="6364180" y="911543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CA27A-2B23-434B-B115-C876965B3BCF}">
      <dsp:nvSpPr>
        <dsp:cNvPr id="0" name=""/>
        <dsp:cNvSpPr/>
      </dsp:nvSpPr>
      <dsp:spPr>
        <a:xfrm>
          <a:off x="6226087" y="1322840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Oppdaterte kostnader mv. fra virksomhetene høst 2023 </a:t>
          </a:r>
        </a:p>
      </dsp:txBody>
      <dsp:txXfrm>
        <a:off x="6226087" y="1322840"/>
        <a:ext cx="1242773" cy="1089364"/>
      </dsp:txXfrm>
    </dsp:sp>
    <dsp:sp modelId="{8125ACE1-242A-4AA5-9FE6-8C2BC7DEAE64}">
      <dsp:nvSpPr>
        <dsp:cNvPr id="0" name=""/>
        <dsp:cNvSpPr/>
      </dsp:nvSpPr>
      <dsp:spPr>
        <a:xfrm>
          <a:off x="7234376" y="810198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69825-824B-4D3A-88AA-1D17533A141D}">
      <dsp:nvSpPr>
        <dsp:cNvPr id="0" name=""/>
        <dsp:cNvSpPr/>
      </dsp:nvSpPr>
      <dsp:spPr>
        <a:xfrm rot="5400000">
          <a:off x="7885578" y="535071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B5E58-4F94-45A1-BCA4-B997DBCC8F73}">
      <dsp:nvSpPr>
        <dsp:cNvPr id="0" name=""/>
        <dsp:cNvSpPr/>
      </dsp:nvSpPr>
      <dsp:spPr>
        <a:xfrm>
          <a:off x="7747485" y="946369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Stortings-melding (mars 2024?) </a:t>
          </a:r>
        </a:p>
      </dsp:txBody>
      <dsp:txXfrm>
        <a:off x="7747485" y="946369"/>
        <a:ext cx="1242773" cy="1089364"/>
      </dsp:txXfrm>
    </dsp:sp>
    <dsp:sp modelId="{EEAD25C4-2D5E-4154-B380-9C08EB3CB042}">
      <dsp:nvSpPr>
        <dsp:cNvPr id="0" name=""/>
        <dsp:cNvSpPr/>
      </dsp:nvSpPr>
      <dsp:spPr>
        <a:xfrm>
          <a:off x="8755774" y="433727"/>
          <a:ext cx="234485" cy="23448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55D04-BE81-4017-9D9A-0B45BC944398}">
      <dsp:nvSpPr>
        <dsp:cNvPr id="0" name=""/>
        <dsp:cNvSpPr/>
      </dsp:nvSpPr>
      <dsp:spPr>
        <a:xfrm rot="5400000">
          <a:off x="9406977" y="158600"/>
          <a:ext cx="827276" cy="137656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02E42-DC74-4B16-A2CC-84BCE49979FE}">
      <dsp:nvSpPr>
        <dsp:cNvPr id="0" name=""/>
        <dsp:cNvSpPr/>
      </dsp:nvSpPr>
      <dsp:spPr>
        <a:xfrm>
          <a:off x="9268884" y="569898"/>
          <a:ext cx="1242773" cy="1089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900"/>
            <a:buFont typeface="Arial" panose="020B0604020202020204" pitchFamily="34" charset="0"/>
            <a:buNone/>
          </a:pPr>
          <a:r>
            <a:rPr lang="nb-NO" sz="1400" u="none" kern="1200" dirty="0">
              <a:uFillTx/>
            </a:rPr>
            <a:t>Stortings-behandling (juni 2024?) </a:t>
          </a:r>
        </a:p>
      </dsp:txBody>
      <dsp:txXfrm>
        <a:off x="9268884" y="569898"/>
        <a:ext cx="1242773" cy="1089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80DAD-4957-48A1-8C3E-89A30FA63874}">
      <dsp:nvSpPr>
        <dsp:cNvPr id="0" name=""/>
        <dsp:cNvSpPr/>
      </dsp:nvSpPr>
      <dsp:spPr>
        <a:xfrm>
          <a:off x="1657792" y="1737"/>
          <a:ext cx="7200014" cy="759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Avgjørende for nasjonale ambisjoner om økt eksport </a:t>
          </a:r>
          <a:endParaRPr lang="en-US" sz="2400" kern="1200" dirty="0"/>
        </a:p>
      </dsp:txBody>
      <dsp:txXfrm>
        <a:off x="1694876" y="38821"/>
        <a:ext cx="7125846" cy="685493"/>
      </dsp:txXfrm>
    </dsp:sp>
    <dsp:sp modelId="{BA703B60-BAED-48F2-AEDC-669E521BF300}">
      <dsp:nvSpPr>
        <dsp:cNvPr id="0" name=""/>
        <dsp:cNvSpPr/>
      </dsp:nvSpPr>
      <dsp:spPr>
        <a:xfrm>
          <a:off x="1657792" y="799382"/>
          <a:ext cx="7200014" cy="759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400" kern="1200" dirty="0"/>
            <a:t>Mange og alvorlig ulykker</a:t>
          </a:r>
          <a:endParaRPr lang="en-US" sz="2400" kern="1200" dirty="0"/>
        </a:p>
      </dsp:txBody>
      <dsp:txXfrm>
        <a:off x="1694876" y="836466"/>
        <a:ext cx="7125846" cy="685493"/>
      </dsp:txXfrm>
    </dsp:sp>
    <dsp:sp modelId="{FEA68F86-660A-42C5-B227-E42F483BB6D3}">
      <dsp:nvSpPr>
        <dsp:cNvPr id="0" name=""/>
        <dsp:cNvSpPr/>
      </dsp:nvSpPr>
      <dsp:spPr>
        <a:xfrm>
          <a:off x="1657792" y="1597027"/>
          <a:ext cx="7200014" cy="759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300" kern="1200" dirty="0"/>
            <a:t>Utvikler felles bo- og arbeidsmarkeder</a:t>
          </a:r>
          <a:endParaRPr lang="en-US" sz="2300" kern="1200" dirty="0"/>
        </a:p>
      </dsp:txBody>
      <dsp:txXfrm>
        <a:off x="1694876" y="1634111"/>
        <a:ext cx="7125846" cy="685493"/>
      </dsp:txXfrm>
    </dsp:sp>
    <dsp:sp modelId="{B5D0D878-96E8-462E-A19D-FED4EBCF0DC9}">
      <dsp:nvSpPr>
        <dsp:cNvPr id="0" name=""/>
        <dsp:cNvSpPr/>
      </dsp:nvSpPr>
      <dsp:spPr>
        <a:xfrm>
          <a:off x="1657792" y="2394671"/>
          <a:ext cx="7200014" cy="759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Viktig for klima, miljø og nærmiljø</a:t>
          </a:r>
          <a:endParaRPr lang="en-US" sz="2200" kern="1200" dirty="0"/>
        </a:p>
      </dsp:txBody>
      <dsp:txXfrm>
        <a:off x="1694876" y="2431755"/>
        <a:ext cx="7125846" cy="685493"/>
      </dsp:txXfrm>
    </dsp:sp>
    <dsp:sp modelId="{C7623B7F-A201-4515-B705-1881644B5DC4}">
      <dsp:nvSpPr>
        <dsp:cNvPr id="0" name=""/>
        <dsp:cNvSpPr/>
      </dsp:nvSpPr>
      <dsp:spPr>
        <a:xfrm>
          <a:off x="1657792" y="3192316"/>
          <a:ext cx="7200014" cy="7596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Samfunnsøkonomisk nytte</a:t>
          </a:r>
          <a:endParaRPr lang="en-US" sz="2200" kern="1200" dirty="0"/>
        </a:p>
      </dsp:txBody>
      <dsp:txXfrm>
        <a:off x="1694876" y="3229400"/>
        <a:ext cx="7125846" cy="685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13196-15E7-4646-87D2-E845D0F7489B}" type="datetimeFigureOut">
              <a:rPr lang="nb-NO" smtClean="0"/>
              <a:t>28.03.2023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19F49-31F3-1645-BAE8-B1BA030BED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62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19F49-31F3-1645-BAE8-B1BA030BEDB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932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FDD20-019F-8D4D-8DD6-66443E9C06D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7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1D104-8562-43AB-81BB-4E106E6189D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83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19F49-31F3-1645-BAE8-B1BA030BEDB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9888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DengXian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19F49-31F3-1645-BAE8-B1BA030BEDB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7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D16D2-4BE3-AAEA-9927-2291FF350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775"/>
            <a:ext cx="9144000" cy="601225"/>
          </a:xfrm>
        </p:spPr>
        <p:txBody>
          <a:bodyPr anchor="b">
            <a:normAutofit/>
          </a:bodyPr>
          <a:lstStyle>
            <a:lvl1pPr algn="ctr">
              <a:defRPr sz="3600" b="1" i="0" spc="300"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F9DE6BF-079E-80BF-E168-5CA7929F5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3833"/>
            <a:ext cx="9144000" cy="386638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57A407-F5AD-2F01-39D8-07496F0A3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5281" y="6042360"/>
            <a:ext cx="378164" cy="47270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B79BB09-9D2C-3865-5081-EB524FBA6D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1235" y="6042360"/>
            <a:ext cx="378165" cy="47270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41B0134-3FD7-7F66-939B-E29CCF837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5544" y="6042361"/>
            <a:ext cx="378165" cy="47270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9D396676-FBCA-ABFC-493B-D4ECA36EF0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835" y="6042359"/>
            <a:ext cx="378165" cy="47270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1A0C97B-308C-4449-715D-7619FCA59D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97558" y="6042359"/>
            <a:ext cx="378165" cy="47270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C4E83123-3039-0BF1-43BB-4704F6C5B2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003" y="6044904"/>
            <a:ext cx="378165" cy="472706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504F8D74-055E-9A2E-0D15-A79852F9841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48957" y="6042361"/>
            <a:ext cx="378165" cy="472706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EFEB92A3-AEAB-ACC7-D324-9C58E81859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33513" y="6042359"/>
            <a:ext cx="365377" cy="472706"/>
          </a:xfrm>
          <a:prstGeom prst="rect">
            <a:avLst/>
          </a:prstGeom>
        </p:spPr>
      </p:pic>
      <p:pic>
        <p:nvPicPr>
          <p:cNvPr id="30" name="Bilde 29" descr="Et bilde som inneholder tekst&#10;&#10;Automatisk generert beskrivelse">
            <a:extLst>
              <a:ext uri="{FF2B5EF4-FFF2-40B4-BE49-F238E27FC236}">
                <a16:creationId xmlns:a16="http://schemas.microsoft.com/office/drawing/2014/main" id="{E25C5523-1792-9EC4-F893-823796E5EFD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99335" y="6083399"/>
            <a:ext cx="2174088" cy="390626"/>
          </a:xfrm>
          <a:prstGeom prst="rect">
            <a:avLst/>
          </a:prstGeom>
        </p:spPr>
      </p:pic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88EF6D35-558C-06BA-4D3E-048AB776D048}"/>
              </a:ext>
            </a:extLst>
          </p:cNvPr>
          <p:cNvCxnSpPr>
            <a:cxnSpLocks/>
          </p:cNvCxnSpPr>
          <p:nvPr userDrawn="1"/>
        </p:nvCxnSpPr>
        <p:spPr>
          <a:xfrm>
            <a:off x="5730453" y="6042359"/>
            <a:ext cx="0" cy="472706"/>
          </a:xfrm>
          <a:prstGeom prst="line">
            <a:avLst/>
          </a:prstGeom>
          <a:ln>
            <a:solidFill>
              <a:srgbClr val="1E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ktangel 34">
            <a:extLst>
              <a:ext uri="{FF2B5EF4-FFF2-40B4-BE49-F238E27FC236}">
                <a16:creationId xmlns:a16="http://schemas.microsoft.com/office/drawing/2014/main" id="{7727F9DD-A8A7-F64A-1498-065AC1BF0293}"/>
              </a:ext>
            </a:extLst>
          </p:cNvPr>
          <p:cNvSpPr/>
          <p:nvPr userDrawn="1"/>
        </p:nvSpPr>
        <p:spPr>
          <a:xfrm rot="5400000">
            <a:off x="5531430" y="-5531430"/>
            <a:ext cx="115200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6F026CF6-05BC-E2AB-526A-15D0B89927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343438" y="6042359"/>
            <a:ext cx="378164" cy="47329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8FA2D066-540F-6FF2-AA77-FA4BAC0CB3B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936850" y="6042359"/>
            <a:ext cx="386869" cy="47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29DDA8-71A1-33A2-7C11-31534076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A795078-22E1-1B83-AF38-2ACA799EB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2EAE938-1563-DDD4-502D-2E972430F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30C107C-4710-CAA6-4FC9-3F23AB620894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410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E286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7" name="bg object 17"/>
          <p:cNvSpPr/>
          <p:nvPr/>
        </p:nvSpPr>
        <p:spPr>
          <a:xfrm>
            <a:off x="9923354" y="3007723"/>
            <a:ext cx="850053" cy="849207"/>
          </a:xfrm>
          <a:custGeom>
            <a:avLst/>
            <a:gdLst/>
            <a:ahLst/>
            <a:cxnLst/>
            <a:rect l="l" t="t" r="r" b="b"/>
            <a:pathLst>
              <a:path w="637540" h="636905">
                <a:moveTo>
                  <a:pt x="318517" y="0"/>
                </a:moveTo>
                <a:lnTo>
                  <a:pt x="271492" y="3451"/>
                </a:lnTo>
                <a:lnTo>
                  <a:pt x="226595" y="13476"/>
                </a:lnTo>
                <a:lnTo>
                  <a:pt x="184321" y="29582"/>
                </a:lnTo>
                <a:lnTo>
                  <a:pt x="145166" y="51279"/>
                </a:lnTo>
                <a:lnTo>
                  <a:pt x="109624" y="78072"/>
                </a:lnTo>
                <a:lnTo>
                  <a:pt x="78191" y="109471"/>
                </a:lnTo>
                <a:lnTo>
                  <a:pt x="51363" y="144982"/>
                </a:lnTo>
                <a:lnTo>
                  <a:pt x="29634" y="184114"/>
                </a:lnTo>
                <a:lnTo>
                  <a:pt x="13501" y="226374"/>
                </a:lnTo>
                <a:lnTo>
                  <a:pt x="3457" y="271270"/>
                </a:lnTo>
                <a:lnTo>
                  <a:pt x="0" y="318309"/>
                </a:lnTo>
                <a:lnTo>
                  <a:pt x="3457" y="365349"/>
                </a:lnTo>
                <a:lnTo>
                  <a:pt x="13501" y="410245"/>
                </a:lnTo>
                <a:lnTo>
                  <a:pt x="29634" y="452505"/>
                </a:lnTo>
                <a:lnTo>
                  <a:pt x="51363" y="491637"/>
                </a:lnTo>
                <a:lnTo>
                  <a:pt x="78191" y="527148"/>
                </a:lnTo>
                <a:lnTo>
                  <a:pt x="109624" y="558547"/>
                </a:lnTo>
                <a:lnTo>
                  <a:pt x="145166" y="585340"/>
                </a:lnTo>
                <a:lnTo>
                  <a:pt x="184321" y="607036"/>
                </a:lnTo>
                <a:lnTo>
                  <a:pt x="226595" y="623143"/>
                </a:lnTo>
                <a:lnTo>
                  <a:pt x="271492" y="633168"/>
                </a:lnTo>
                <a:lnTo>
                  <a:pt x="318517" y="636619"/>
                </a:lnTo>
                <a:lnTo>
                  <a:pt x="365542" y="633168"/>
                </a:lnTo>
                <a:lnTo>
                  <a:pt x="410439" y="623143"/>
                </a:lnTo>
                <a:lnTo>
                  <a:pt x="452712" y="607036"/>
                </a:lnTo>
                <a:lnTo>
                  <a:pt x="491868" y="585340"/>
                </a:lnTo>
                <a:lnTo>
                  <a:pt x="527409" y="558547"/>
                </a:lnTo>
                <a:lnTo>
                  <a:pt x="558842" y="527148"/>
                </a:lnTo>
                <a:lnTo>
                  <a:pt x="585670" y="491637"/>
                </a:lnTo>
                <a:lnTo>
                  <a:pt x="607399" y="452505"/>
                </a:lnTo>
                <a:lnTo>
                  <a:pt x="623533" y="410245"/>
                </a:lnTo>
                <a:lnTo>
                  <a:pt x="633576" y="365349"/>
                </a:lnTo>
                <a:lnTo>
                  <a:pt x="637034" y="318309"/>
                </a:lnTo>
                <a:lnTo>
                  <a:pt x="633576" y="271270"/>
                </a:lnTo>
                <a:lnTo>
                  <a:pt x="623533" y="226374"/>
                </a:lnTo>
                <a:lnTo>
                  <a:pt x="607399" y="184114"/>
                </a:lnTo>
                <a:lnTo>
                  <a:pt x="585670" y="144982"/>
                </a:lnTo>
                <a:lnTo>
                  <a:pt x="558842" y="109471"/>
                </a:lnTo>
                <a:lnTo>
                  <a:pt x="527409" y="78072"/>
                </a:lnTo>
                <a:lnTo>
                  <a:pt x="491868" y="51279"/>
                </a:lnTo>
                <a:lnTo>
                  <a:pt x="452712" y="29582"/>
                </a:lnTo>
                <a:lnTo>
                  <a:pt x="410439" y="13476"/>
                </a:lnTo>
                <a:lnTo>
                  <a:pt x="365542" y="3451"/>
                </a:lnTo>
                <a:lnTo>
                  <a:pt x="3185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8" name="bg object 18"/>
          <p:cNvSpPr/>
          <p:nvPr/>
        </p:nvSpPr>
        <p:spPr>
          <a:xfrm>
            <a:off x="9923354" y="3007723"/>
            <a:ext cx="850053" cy="849207"/>
          </a:xfrm>
          <a:custGeom>
            <a:avLst/>
            <a:gdLst/>
            <a:ahLst/>
            <a:cxnLst/>
            <a:rect l="l" t="t" r="r" b="b"/>
            <a:pathLst>
              <a:path w="637540" h="636905">
                <a:moveTo>
                  <a:pt x="637034" y="318309"/>
                </a:moveTo>
                <a:lnTo>
                  <a:pt x="633576" y="365349"/>
                </a:lnTo>
                <a:lnTo>
                  <a:pt x="623533" y="410245"/>
                </a:lnTo>
                <a:lnTo>
                  <a:pt x="607399" y="452505"/>
                </a:lnTo>
                <a:lnTo>
                  <a:pt x="585670" y="491637"/>
                </a:lnTo>
                <a:lnTo>
                  <a:pt x="558842" y="527148"/>
                </a:lnTo>
                <a:lnTo>
                  <a:pt x="527409" y="558547"/>
                </a:lnTo>
                <a:lnTo>
                  <a:pt x="491868" y="585340"/>
                </a:lnTo>
                <a:lnTo>
                  <a:pt x="452712" y="607036"/>
                </a:lnTo>
                <a:lnTo>
                  <a:pt x="410439" y="623143"/>
                </a:lnTo>
                <a:lnTo>
                  <a:pt x="365542" y="633168"/>
                </a:lnTo>
                <a:lnTo>
                  <a:pt x="318517" y="636619"/>
                </a:lnTo>
                <a:lnTo>
                  <a:pt x="271492" y="633168"/>
                </a:lnTo>
                <a:lnTo>
                  <a:pt x="226595" y="623143"/>
                </a:lnTo>
                <a:lnTo>
                  <a:pt x="184321" y="607036"/>
                </a:lnTo>
                <a:lnTo>
                  <a:pt x="145166" y="585340"/>
                </a:lnTo>
                <a:lnTo>
                  <a:pt x="109624" y="558547"/>
                </a:lnTo>
                <a:lnTo>
                  <a:pt x="78191" y="527148"/>
                </a:lnTo>
                <a:lnTo>
                  <a:pt x="51363" y="491637"/>
                </a:lnTo>
                <a:lnTo>
                  <a:pt x="29634" y="452505"/>
                </a:lnTo>
                <a:lnTo>
                  <a:pt x="13501" y="410245"/>
                </a:lnTo>
                <a:lnTo>
                  <a:pt x="3457" y="365349"/>
                </a:lnTo>
                <a:lnTo>
                  <a:pt x="0" y="318309"/>
                </a:lnTo>
                <a:lnTo>
                  <a:pt x="3457" y="271270"/>
                </a:lnTo>
                <a:lnTo>
                  <a:pt x="13501" y="226374"/>
                </a:lnTo>
                <a:lnTo>
                  <a:pt x="29634" y="184114"/>
                </a:lnTo>
                <a:lnTo>
                  <a:pt x="51363" y="144982"/>
                </a:lnTo>
                <a:lnTo>
                  <a:pt x="78191" y="109471"/>
                </a:lnTo>
                <a:lnTo>
                  <a:pt x="109624" y="78072"/>
                </a:lnTo>
                <a:lnTo>
                  <a:pt x="145166" y="51279"/>
                </a:lnTo>
                <a:lnTo>
                  <a:pt x="184321" y="29582"/>
                </a:lnTo>
                <a:lnTo>
                  <a:pt x="226595" y="13476"/>
                </a:lnTo>
                <a:lnTo>
                  <a:pt x="271492" y="3451"/>
                </a:lnTo>
                <a:lnTo>
                  <a:pt x="318517" y="0"/>
                </a:lnTo>
                <a:lnTo>
                  <a:pt x="365542" y="3451"/>
                </a:lnTo>
                <a:lnTo>
                  <a:pt x="410439" y="13476"/>
                </a:lnTo>
                <a:lnTo>
                  <a:pt x="452712" y="29582"/>
                </a:lnTo>
                <a:lnTo>
                  <a:pt x="491868" y="51279"/>
                </a:lnTo>
                <a:lnTo>
                  <a:pt x="527409" y="78072"/>
                </a:lnTo>
                <a:lnTo>
                  <a:pt x="558842" y="109471"/>
                </a:lnTo>
                <a:lnTo>
                  <a:pt x="585670" y="144982"/>
                </a:lnTo>
                <a:lnTo>
                  <a:pt x="607399" y="184114"/>
                </a:lnTo>
                <a:lnTo>
                  <a:pt x="623533" y="226374"/>
                </a:lnTo>
                <a:lnTo>
                  <a:pt x="633576" y="271270"/>
                </a:lnTo>
                <a:lnTo>
                  <a:pt x="637034" y="318309"/>
                </a:lnTo>
                <a:close/>
              </a:path>
            </a:pathLst>
          </a:custGeom>
          <a:ln w="951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bg object 19"/>
          <p:cNvSpPr/>
          <p:nvPr/>
        </p:nvSpPr>
        <p:spPr>
          <a:xfrm>
            <a:off x="9924511" y="991102"/>
            <a:ext cx="2265680" cy="2864273"/>
          </a:xfrm>
          <a:custGeom>
            <a:avLst/>
            <a:gdLst/>
            <a:ahLst/>
            <a:cxnLst/>
            <a:rect l="l" t="t" r="r" b="b"/>
            <a:pathLst>
              <a:path w="1699259" h="2148205">
                <a:moveTo>
                  <a:pt x="1699007" y="899953"/>
                </a:moveTo>
                <a:lnTo>
                  <a:pt x="542950" y="2055828"/>
                </a:lnTo>
                <a:lnTo>
                  <a:pt x="507190" y="2086618"/>
                </a:lnTo>
                <a:lnTo>
                  <a:pt x="468307" y="2111249"/>
                </a:lnTo>
                <a:lnTo>
                  <a:pt x="426996" y="2129723"/>
                </a:lnTo>
                <a:lnTo>
                  <a:pt x="383951" y="2142039"/>
                </a:lnTo>
                <a:lnTo>
                  <a:pt x="339865" y="2148196"/>
                </a:lnTo>
                <a:lnTo>
                  <a:pt x="295432" y="2148196"/>
                </a:lnTo>
                <a:lnTo>
                  <a:pt x="251345" y="2142039"/>
                </a:lnTo>
                <a:lnTo>
                  <a:pt x="208300" y="2129723"/>
                </a:lnTo>
                <a:lnTo>
                  <a:pt x="166989" y="2111249"/>
                </a:lnTo>
                <a:lnTo>
                  <a:pt x="128106" y="2086618"/>
                </a:lnTo>
                <a:lnTo>
                  <a:pt x="92346" y="2055828"/>
                </a:lnTo>
                <a:lnTo>
                  <a:pt x="61564" y="2020154"/>
                </a:lnTo>
                <a:lnTo>
                  <a:pt x="36938" y="1981333"/>
                </a:lnTo>
                <a:lnTo>
                  <a:pt x="18469" y="1940064"/>
                </a:lnTo>
                <a:lnTo>
                  <a:pt x="6156" y="1897048"/>
                </a:lnTo>
                <a:lnTo>
                  <a:pt x="0" y="1852983"/>
                </a:lnTo>
                <a:lnTo>
                  <a:pt x="0" y="1808568"/>
                </a:lnTo>
                <a:lnTo>
                  <a:pt x="6156" y="1764503"/>
                </a:lnTo>
                <a:lnTo>
                  <a:pt x="18469" y="1721486"/>
                </a:lnTo>
                <a:lnTo>
                  <a:pt x="36938" y="1680218"/>
                </a:lnTo>
                <a:lnTo>
                  <a:pt x="61564" y="1641397"/>
                </a:lnTo>
                <a:lnTo>
                  <a:pt x="92346" y="1605722"/>
                </a:lnTo>
                <a:lnTo>
                  <a:pt x="1699007" y="0"/>
                </a:lnTo>
              </a:path>
            </a:pathLst>
          </a:custGeom>
          <a:ln w="951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0" name="bg object 20"/>
          <p:cNvSpPr/>
          <p:nvPr/>
        </p:nvSpPr>
        <p:spPr>
          <a:xfrm>
            <a:off x="9923882" y="4706645"/>
            <a:ext cx="850053" cy="849207"/>
          </a:xfrm>
          <a:custGeom>
            <a:avLst/>
            <a:gdLst/>
            <a:ahLst/>
            <a:cxnLst/>
            <a:rect l="l" t="t" r="r" b="b"/>
            <a:pathLst>
              <a:path w="637540" h="636904">
                <a:moveTo>
                  <a:pt x="318517" y="0"/>
                </a:moveTo>
                <a:lnTo>
                  <a:pt x="271492" y="3451"/>
                </a:lnTo>
                <a:lnTo>
                  <a:pt x="226595" y="13476"/>
                </a:lnTo>
                <a:lnTo>
                  <a:pt x="184321" y="29582"/>
                </a:lnTo>
                <a:lnTo>
                  <a:pt x="145166" y="51279"/>
                </a:lnTo>
                <a:lnTo>
                  <a:pt x="109624" y="78072"/>
                </a:lnTo>
                <a:lnTo>
                  <a:pt x="78191" y="109471"/>
                </a:lnTo>
                <a:lnTo>
                  <a:pt x="51363" y="144982"/>
                </a:lnTo>
                <a:lnTo>
                  <a:pt x="29634" y="184114"/>
                </a:lnTo>
                <a:lnTo>
                  <a:pt x="13501" y="226374"/>
                </a:lnTo>
                <a:lnTo>
                  <a:pt x="3457" y="271270"/>
                </a:lnTo>
                <a:lnTo>
                  <a:pt x="0" y="318309"/>
                </a:lnTo>
                <a:lnTo>
                  <a:pt x="3457" y="365349"/>
                </a:lnTo>
                <a:lnTo>
                  <a:pt x="13501" y="410245"/>
                </a:lnTo>
                <a:lnTo>
                  <a:pt x="29634" y="452505"/>
                </a:lnTo>
                <a:lnTo>
                  <a:pt x="51363" y="491637"/>
                </a:lnTo>
                <a:lnTo>
                  <a:pt x="78191" y="527148"/>
                </a:lnTo>
                <a:lnTo>
                  <a:pt x="109624" y="558547"/>
                </a:lnTo>
                <a:lnTo>
                  <a:pt x="145166" y="585340"/>
                </a:lnTo>
                <a:lnTo>
                  <a:pt x="184321" y="607036"/>
                </a:lnTo>
                <a:lnTo>
                  <a:pt x="226595" y="623143"/>
                </a:lnTo>
                <a:lnTo>
                  <a:pt x="271492" y="633168"/>
                </a:lnTo>
                <a:lnTo>
                  <a:pt x="318517" y="636619"/>
                </a:lnTo>
                <a:lnTo>
                  <a:pt x="365631" y="633168"/>
                </a:lnTo>
                <a:lnTo>
                  <a:pt x="410583" y="623143"/>
                </a:lnTo>
                <a:lnTo>
                  <a:pt x="452884" y="607036"/>
                </a:lnTo>
                <a:lnTo>
                  <a:pt x="492043" y="585340"/>
                </a:lnTo>
                <a:lnTo>
                  <a:pt x="527570" y="558547"/>
                </a:lnTo>
                <a:lnTo>
                  <a:pt x="558976" y="527148"/>
                </a:lnTo>
                <a:lnTo>
                  <a:pt x="585771" y="491637"/>
                </a:lnTo>
                <a:lnTo>
                  <a:pt x="607463" y="452505"/>
                </a:lnTo>
                <a:lnTo>
                  <a:pt x="623565" y="410245"/>
                </a:lnTo>
                <a:lnTo>
                  <a:pt x="633585" y="365349"/>
                </a:lnTo>
                <a:lnTo>
                  <a:pt x="637034" y="318309"/>
                </a:lnTo>
                <a:lnTo>
                  <a:pt x="633585" y="271270"/>
                </a:lnTo>
                <a:lnTo>
                  <a:pt x="623565" y="226374"/>
                </a:lnTo>
                <a:lnTo>
                  <a:pt x="607463" y="184114"/>
                </a:lnTo>
                <a:lnTo>
                  <a:pt x="585771" y="144982"/>
                </a:lnTo>
                <a:lnTo>
                  <a:pt x="558976" y="109471"/>
                </a:lnTo>
                <a:lnTo>
                  <a:pt x="527570" y="78072"/>
                </a:lnTo>
                <a:lnTo>
                  <a:pt x="492043" y="51279"/>
                </a:lnTo>
                <a:lnTo>
                  <a:pt x="452884" y="29582"/>
                </a:lnTo>
                <a:lnTo>
                  <a:pt x="410583" y="13476"/>
                </a:lnTo>
                <a:lnTo>
                  <a:pt x="365631" y="3451"/>
                </a:lnTo>
                <a:lnTo>
                  <a:pt x="318517" y="0"/>
                </a:lnTo>
                <a:close/>
              </a:path>
            </a:pathLst>
          </a:custGeom>
          <a:solidFill>
            <a:srgbClr val="F99563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1" name="bg object 21"/>
          <p:cNvSpPr/>
          <p:nvPr/>
        </p:nvSpPr>
        <p:spPr>
          <a:xfrm>
            <a:off x="9923882" y="4706645"/>
            <a:ext cx="850053" cy="849207"/>
          </a:xfrm>
          <a:custGeom>
            <a:avLst/>
            <a:gdLst/>
            <a:ahLst/>
            <a:cxnLst/>
            <a:rect l="l" t="t" r="r" b="b"/>
            <a:pathLst>
              <a:path w="637540" h="636904">
                <a:moveTo>
                  <a:pt x="637034" y="318309"/>
                </a:moveTo>
                <a:lnTo>
                  <a:pt x="633585" y="365349"/>
                </a:lnTo>
                <a:lnTo>
                  <a:pt x="623565" y="410245"/>
                </a:lnTo>
                <a:lnTo>
                  <a:pt x="607463" y="452505"/>
                </a:lnTo>
                <a:lnTo>
                  <a:pt x="585771" y="491637"/>
                </a:lnTo>
                <a:lnTo>
                  <a:pt x="558976" y="527148"/>
                </a:lnTo>
                <a:lnTo>
                  <a:pt x="527570" y="558547"/>
                </a:lnTo>
                <a:lnTo>
                  <a:pt x="492043" y="585340"/>
                </a:lnTo>
                <a:lnTo>
                  <a:pt x="452884" y="607036"/>
                </a:lnTo>
                <a:lnTo>
                  <a:pt x="410583" y="623143"/>
                </a:lnTo>
                <a:lnTo>
                  <a:pt x="365631" y="633168"/>
                </a:lnTo>
                <a:lnTo>
                  <a:pt x="318517" y="636619"/>
                </a:lnTo>
                <a:lnTo>
                  <a:pt x="271492" y="633168"/>
                </a:lnTo>
                <a:lnTo>
                  <a:pt x="226595" y="623143"/>
                </a:lnTo>
                <a:lnTo>
                  <a:pt x="184321" y="607036"/>
                </a:lnTo>
                <a:lnTo>
                  <a:pt x="145166" y="585340"/>
                </a:lnTo>
                <a:lnTo>
                  <a:pt x="109624" y="558547"/>
                </a:lnTo>
                <a:lnTo>
                  <a:pt x="78191" y="527148"/>
                </a:lnTo>
                <a:lnTo>
                  <a:pt x="51363" y="491637"/>
                </a:lnTo>
                <a:lnTo>
                  <a:pt x="29634" y="452505"/>
                </a:lnTo>
                <a:lnTo>
                  <a:pt x="13501" y="410245"/>
                </a:lnTo>
                <a:lnTo>
                  <a:pt x="3457" y="365349"/>
                </a:lnTo>
                <a:lnTo>
                  <a:pt x="0" y="318309"/>
                </a:lnTo>
                <a:lnTo>
                  <a:pt x="3457" y="271270"/>
                </a:lnTo>
                <a:lnTo>
                  <a:pt x="13501" y="226374"/>
                </a:lnTo>
                <a:lnTo>
                  <a:pt x="29634" y="184114"/>
                </a:lnTo>
                <a:lnTo>
                  <a:pt x="51363" y="144982"/>
                </a:lnTo>
                <a:lnTo>
                  <a:pt x="78191" y="109471"/>
                </a:lnTo>
                <a:lnTo>
                  <a:pt x="109624" y="78072"/>
                </a:lnTo>
                <a:lnTo>
                  <a:pt x="145166" y="51279"/>
                </a:lnTo>
                <a:lnTo>
                  <a:pt x="184321" y="29582"/>
                </a:lnTo>
                <a:lnTo>
                  <a:pt x="226595" y="13476"/>
                </a:lnTo>
                <a:lnTo>
                  <a:pt x="271492" y="3451"/>
                </a:lnTo>
                <a:lnTo>
                  <a:pt x="318517" y="0"/>
                </a:lnTo>
                <a:lnTo>
                  <a:pt x="365631" y="3451"/>
                </a:lnTo>
                <a:lnTo>
                  <a:pt x="410583" y="13476"/>
                </a:lnTo>
                <a:lnTo>
                  <a:pt x="452884" y="29582"/>
                </a:lnTo>
                <a:lnTo>
                  <a:pt x="492043" y="51279"/>
                </a:lnTo>
                <a:lnTo>
                  <a:pt x="527570" y="78072"/>
                </a:lnTo>
                <a:lnTo>
                  <a:pt x="558976" y="109471"/>
                </a:lnTo>
                <a:lnTo>
                  <a:pt x="585771" y="144982"/>
                </a:lnTo>
                <a:lnTo>
                  <a:pt x="607463" y="184114"/>
                </a:lnTo>
                <a:lnTo>
                  <a:pt x="623565" y="226374"/>
                </a:lnTo>
                <a:lnTo>
                  <a:pt x="633585" y="271270"/>
                </a:lnTo>
                <a:lnTo>
                  <a:pt x="637034" y="318309"/>
                </a:lnTo>
                <a:close/>
              </a:path>
            </a:pathLst>
          </a:custGeom>
          <a:ln w="9517">
            <a:solidFill>
              <a:srgbClr val="F99563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2" name="bg object 22"/>
          <p:cNvSpPr/>
          <p:nvPr/>
        </p:nvSpPr>
        <p:spPr>
          <a:xfrm>
            <a:off x="6322535" y="3856550"/>
            <a:ext cx="5867400" cy="2999740"/>
          </a:xfrm>
          <a:custGeom>
            <a:avLst/>
            <a:gdLst/>
            <a:ahLst/>
            <a:cxnLst/>
            <a:rect l="l" t="t" r="r" b="b"/>
            <a:pathLst>
              <a:path w="4400550" h="2249804">
                <a:moveTo>
                  <a:pt x="3863413" y="2249578"/>
                </a:moveTo>
                <a:lnTo>
                  <a:pt x="2794621" y="1180934"/>
                </a:lnTo>
                <a:lnTo>
                  <a:pt x="2763740" y="1145259"/>
                </a:lnTo>
                <a:lnTo>
                  <a:pt x="2739036" y="1106438"/>
                </a:lnTo>
                <a:lnTo>
                  <a:pt x="2720508" y="1065170"/>
                </a:lnTo>
                <a:lnTo>
                  <a:pt x="2708155" y="1022153"/>
                </a:lnTo>
                <a:lnTo>
                  <a:pt x="2701979" y="978088"/>
                </a:lnTo>
                <a:lnTo>
                  <a:pt x="2701979" y="933673"/>
                </a:lnTo>
                <a:lnTo>
                  <a:pt x="2708155" y="889608"/>
                </a:lnTo>
                <a:lnTo>
                  <a:pt x="2720508" y="846591"/>
                </a:lnTo>
                <a:lnTo>
                  <a:pt x="2739036" y="805323"/>
                </a:lnTo>
                <a:lnTo>
                  <a:pt x="2763740" y="766502"/>
                </a:lnTo>
                <a:lnTo>
                  <a:pt x="2794621" y="730827"/>
                </a:lnTo>
                <a:lnTo>
                  <a:pt x="2830292" y="700038"/>
                </a:lnTo>
                <a:lnTo>
                  <a:pt x="2869117" y="675407"/>
                </a:lnTo>
                <a:lnTo>
                  <a:pt x="2910395" y="656933"/>
                </a:lnTo>
                <a:lnTo>
                  <a:pt x="2953426" y="644617"/>
                </a:lnTo>
                <a:lnTo>
                  <a:pt x="2997508" y="638459"/>
                </a:lnTo>
                <a:lnTo>
                  <a:pt x="3041941" y="638459"/>
                </a:lnTo>
                <a:lnTo>
                  <a:pt x="3086023" y="644617"/>
                </a:lnTo>
                <a:lnTo>
                  <a:pt x="3129054" y="656933"/>
                </a:lnTo>
                <a:lnTo>
                  <a:pt x="3170332" y="675407"/>
                </a:lnTo>
                <a:lnTo>
                  <a:pt x="3209158" y="700038"/>
                </a:lnTo>
                <a:lnTo>
                  <a:pt x="3244829" y="730827"/>
                </a:lnTo>
                <a:lnTo>
                  <a:pt x="4400489" y="1886094"/>
                </a:lnTo>
              </a:path>
              <a:path w="4400550" h="2249804">
                <a:moveTo>
                  <a:pt x="2700612" y="300229"/>
                </a:moveTo>
                <a:lnTo>
                  <a:pt x="750108" y="2249578"/>
                </a:lnTo>
              </a:path>
              <a:path w="4400550" h="2249804">
                <a:moveTo>
                  <a:pt x="2400341" y="0"/>
                </a:moveTo>
                <a:lnTo>
                  <a:pt x="149932" y="2249578"/>
                </a:lnTo>
              </a:path>
              <a:path w="4400550" h="2249804">
                <a:moveTo>
                  <a:pt x="2671260" y="179376"/>
                </a:moveTo>
                <a:lnTo>
                  <a:pt x="600150" y="2249578"/>
                </a:lnTo>
              </a:path>
              <a:path w="4400550" h="2249804">
                <a:moveTo>
                  <a:pt x="2521322" y="29499"/>
                </a:moveTo>
                <a:lnTo>
                  <a:pt x="299901" y="2249578"/>
                </a:lnTo>
              </a:path>
              <a:path w="4400550" h="2249804">
                <a:moveTo>
                  <a:pt x="2608191" y="92305"/>
                </a:moveTo>
                <a:lnTo>
                  <a:pt x="450198" y="2249578"/>
                </a:lnTo>
              </a:path>
              <a:path w="4400550" h="2249804">
                <a:moveTo>
                  <a:pt x="900054" y="2249578"/>
                </a:moveTo>
                <a:lnTo>
                  <a:pt x="2607397" y="543362"/>
                </a:lnTo>
              </a:path>
              <a:path w="4400550" h="2249804">
                <a:moveTo>
                  <a:pt x="0" y="2249578"/>
                </a:moveTo>
                <a:lnTo>
                  <a:pt x="2157189" y="93256"/>
                </a:lnTo>
              </a:path>
            </a:pathLst>
          </a:custGeom>
          <a:ln w="9517">
            <a:solidFill>
              <a:srgbClr val="F99563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3" name="bg object 23"/>
          <p:cNvSpPr/>
          <p:nvPr/>
        </p:nvSpPr>
        <p:spPr>
          <a:xfrm>
            <a:off x="2426324" y="457176"/>
            <a:ext cx="176056" cy="208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4" name="bg object 24"/>
          <p:cNvSpPr/>
          <p:nvPr/>
        </p:nvSpPr>
        <p:spPr>
          <a:xfrm>
            <a:off x="1858772" y="457176"/>
            <a:ext cx="196840" cy="208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5" name="bg object 25"/>
          <p:cNvSpPr/>
          <p:nvPr/>
        </p:nvSpPr>
        <p:spPr>
          <a:xfrm>
            <a:off x="1242026" y="457177"/>
            <a:ext cx="197273" cy="209127"/>
          </a:xfrm>
          <a:custGeom>
            <a:avLst/>
            <a:gdLst/>
            <a:ahLst/>
            <a:cxnLst/>
            <a:rect l="l" t="t" r="r" b="b"/>
            <a:pathLst>
              <a:path w="147955" h="156845">
                <a:moveTo>
                  <a:pt x="147533" y="0"/>
                </a:moveTo>
                <a:lnTo>
                  <a:pt x="109352" y="0"/>
                </a:lnTo>
                <a:lnTo>
                  <a:pt x="109352" y="88328"/>
                </a:lnTo>
                <a:lnTo>
                  <a:pt x="30837" y="0"/>
                </a:lnTo>
                <a:lnTo>
                  <a:pt x="0" y="0"/>
                </a:lnTo>
                <a:lnTo>
                  <a:pt x="0" y="156512"/>
                </a:lnTo>
                <a:lnTo>
                  <a:pt x="38197" y="156512"/>
                </a:lnTo>
                <a:lnTo>
                  <a:pt x="38197" y="57166"/>
                </a:lnTo>
                <a:lnTo>
                  <a:pt x="126531" y="156512"/>
                </a:lnTo>
                <a:lnTo>
                  <a:pt x="147533" y="156512"/>
                </a:lnTo>
                <a:lnTo>
                  <a:pt x="147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bg object 26"/>
          <p:cNvSpPr/>
          <p:nvPr/>
        </p:nvSpPr>
        <p:spPr>
          <a:xfrm>
            <a:off x="781680" y="457006"/>
            <a:ext cx="157480" cy="209127"/>
          </a:xfrm>
          <a:custGeom>
            <a:avLst/>
            <a:gdLst/>
            <a:ahLst/>
            <a:cxnLst/>
            <a:rect l="l" t="t" r="r" b="b"/>
            <a:pathLst>
              <a:path w="118109" h="156845">
                <a:moveTo>
                  <a:pt x="57197" y="0"/>
                </a:moveTo>
                <a:lnTo>
                  <a:pt x="0" y="0"/>
                </a:lnTo>
                <a:lnTo>
                  <a:pt x="0" y="156512"/>
                </a:lnTo>
                <a:lnTo>
                  <a:pt x="72399" y="156512"/>
                </a:lnTo>
                <a:lnTo>
                  <a:pt x="89672" y="153532"/>
                </a:lnTo>
                <a:lnTo>
                  <a:pt x="104186" y="144854"/>
                </a:lnTo>
                <a:lnTo>
                  <a:pt x="114184" y="131156"/>
                </a:lnTo>
                <a:lnTo>
                  <a:pt x="114946" y="127464"/>
                </a:lnTo>
                <a:lnTo>
                  <a:pt x="38235" y="127464"/>
                </a:lnTo>
                <a:lnTo>
                  <a:pt x="38235" y="91883"/>
                </a:lnTo>
                <a:lnTo>
                  <a:pt x="113142" y="91867"/>
                </a:lnTo>
                <a:lnTo>
                  <a:pt x="105968" y="81054"/>
                </a:lnTo>
                <a:lnTo>
                  <a:pt x="97760" y="74632"/>
                </a:lnTo>
                <a:lnTo>
                  <a:pt x="94028" y="72795"/>
                </a:lnTo>
                <a:lnTo>
                  <a:pt x="102120" y="67760"/>
                </a:lnTo>
                <a:lnTo>
                  <a:pt x="106275" y="63081"/>
                </a:lnTo>
                <a:lnTo>
                  <a:pt x="106364" y="62675"/>
                </a:lnTo>
                <a:lnTo>
                  <a:pt x="38235" y="62675"/>
                </a:lnTo>
                <a:lnTo>
                  <a:pt x="38235" y="29319"/>
                </a:lnTo>
                <a:lnTo>
                  <a:pt x="105727" y="29319"/>
                </a:lnTo>
                <a:lnTo>
                  <a:pt x="105398" y="27218"/>
                </a:lnTo>
                <a:lnTo>
                  <a:pt x="96784" y="13196"/>
                </a:lnTo>
                <a:lnTo>
                  <a:pt x="81084" y="3574"/>
                </a:lnTo>
                <a:lnTo>
                  <a:pt x="57197" y="0"/>
                </a:lnTo>
                <a:close/>
              </a:path>
              <a:path w="118109" h="156845">
                <a:moveTo>
                  <a:pt x="113142" y="91867"/>
                </a:moveTo>
                <a:lnTo>
                  <a:pt x="70679" y="91867"/>
                </a:lnTo>
                <a:lnTo>
                  <a:pt x="78682" y="99825"/>
                </a:lnTo>
                <a:lnTo>
                  <a:pt x="78682" y="119489"/>
                </a:lnTo>
                <a:lnTo>
                  <a:pt x="70696" y="127448"/>
                </a:lnTo>
                <a:lnTo>
                  <a:pt x="60845" y="127464"/>
                </a:lnTo>
                <a:lnTo>
                  <a:pt x="114946" y="127464"/>
                </a:lnTo>
                <a:lnTo>
                  <a:pt x="117908" y="113116"/>
                </a:lnTo>
                <a:lnTo>
                  <a:pt x="114177" y="93426"/>
                </a:lnTo>
                <a:lnTo>
                  <a:pt x="113142" y="91867"/>
                </a:lnTo>
                <a:close/>
              </a:path>
              <a:path w="118109" h="156845">
                <a:moveTo>
                  <a:pt x="105727" y="29319"/>
                </a:moveTo>
                <a:lnTo>
                  <a:pt x="38235" y="29319"/>
                </a:lnTo>
                <a:lnTo>
                  <a:pt x="63898" y="29336"/>
                </a:lnTo>
                <a:lnTo>
                  <a:pt x="71387" y="36798"/>
                </a:lnTo>
                <a:lnTo>
                  <a:pt x="71387" y="55213"/>
                </a:lnTo>
                <a:lnTo>
                  <a:pt x="63898" y="62675"/>
                </a:lnTo>
                <a:lnTo>
                  <a:pt x="106364" y="62675"/>
                </a:lnTo>
                <a:lnTo>
                  <a:pt x="107806" y="56057"/>
                </a:lnTo>
                <a:lnTo>
                  <a:pt x="108025" y="43987"/>
                </a:lnTo>
                <a:lnTo>
                  <a:pt x="105727" y="29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7" name="bg object 27"/>
          <p:cNvSpPr/>
          <p:nvPr/>
        </p:nvSpPr>
        <p:spPr>
          <a:xfrm>
            <a:off x="1533827" y="457176"/>
            <a:ext cx="127999" cy="208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8" name="bg object 28"/>
          <p:cNvSpPr/>
          <p:nvPr/>
        </p:nvSpPr>
        <p:spPr>
          <a:xfrm>
            <a:off x="2129812" y="450343"/>
            <a:ext cx="221865" cy="2211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9" name="bg object 29"/>
          <p:cNvSpPr/>
          <p:nvPr/>
        </p:nvSpPr>
        <p:spPr>
          <a:xfrm>
            <a:off x="925068" y="495503"/>
            <a:ext cx="313267" cy="254000"/>
          </a:xfrm>
          <a:custGeom>
            <a:avLst/>
            <a:gdLst/>
            <a:ahLst/>
            <a:cxnLst/>
            <a:rect l="l" t="t" r="r" b="b"/>
            <a:pathLst>
              <a:path w="234950" h="190500">
                <a:moveTo>
                  <a:pt x="102666" y="89255"/>
                </a:moveTo>
                <a:lnTo>
                  <a:pt x="72707" y="89255"/>
                </a:lnTo>
                <a:lnTo>
                  <a:pt x="0" y="189890"/>
                </a:lnTo>
                <a:lnTo>
                  <a:pt x="47256" y="189890"/>
                </a:lnTo>
                <a:lnTo>
                  <a:pt x="102666" y="89255"/>
                </a:lnTo>
                <a:close/>
              </a:path>
              <a:path w="234950" h="190500">
                <a:moveTo>
                  <a:pt x="149021" y="31584"/>
                </a:moveTo>
                <a:lnTo>
                  <a:pt x="146532" y="19291"/>
                </a:lnTo>
                <a:lnTo>
                  <a:pt x="139738" y="9258"/>
                </a:lnTo>
                <a:lnTo>
                  <a:pt x="129667" y="2489"/>
                </a:lnTo>
                <a:lnTo>
                  <a:pt x="117335" y="0"/>
                </a:lnTo>
                <a:lnTo>
                  <a:pt x="105016" y="2489"/>
                </a:lnTo>
                <a:lnTo>
                  <a:pt x="94945" y="9258"/>
                </a:lnTo>
                <a:lnTo>
                  <a:pt x="88150" y="19291"/>
                </a:lnTo>
                <a:lnTo>
                  <a:pt x="85661" y="31584"/>
                </a:lnTo>
                <a:lnTo>
                  <a:pt x="85661" y="62572"/>
                </a:lnTo>
                <a:lnTo>
                  <a:pt x="149021" y="62572"/>
                </a:lnTo>
                <a:lnTo>
                  <a:pt x="149021" y="31584"/>
                </a:lnTo>
                <a:close/>
              </a:path>
              <a:path w="234950" h="190500">
                <a:moveTo>
                  <a:pt x="234759" y="189890"/>
                </a:moveTo>
                <a:lnTo>
                  <a:pt x="162013" y="89255"/>
                </a:lnTo>
                <a:lnTo>
                  <a:pt x="132067" y="89255"/>
                </a:lnTo>
                <a:lnTo>
                  <a:pt x="187477" y="189890"/>
                </a:lnTo>
                <a:lnTo>
                  <a:pt x="234759" y="189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33" b="0" i="0">
                <a:solidFill>
                  <a:srgbClr val="1E286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0" i="0">
                <a:solidFill>
                  <a:srgbClr val="8989DE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33"/>
              </a:spcBef>
            </a:pPr>
            <a:fld id="{81D60167-4931-47E6-BA6A-407CBD079E47}" type="slidenum">
              <a:rPr lang="nb-NO" smtClean="0"/>
              <a:pPr marL="50799">
                <a:spcBef>
                  <a:spcPts val="33"/>
                </a:spcBef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712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6D16D2-4BE3-AAEA-9927-2291FF3508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27775"/>
            <a:ext cx="9144000" cy="601225"/>
          </a:xfrm>
        </p:spPr>
        <p:txBody>
          <a:bodyPr anchor="b">
            <a:normAutofit/>
          </a:bodyPr>
          <a:lstStyle>
            <a:lvl1pPr algn="ctr">
              <a:defRPr sz="3600" b="1" i="0" spc="300"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F9DE6BF-079E-80BF-E168-5CA7929F5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3833"/>
            <a:ext cx="9144000" cy="386638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57A407-F5AD-2F01-39D8-07496F0A3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5281" y="6042360"/>
            <a:ext cx="378164" cy="47270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B79BB09-9D2C-3865-5081-EB524FBA6D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41235" y="6042360"/>
            <a:ext cx="378165" cy="472707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41B0134-3FD7-7F66-939B-E29CCF837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55544" y="6042361"/>
            <a:ext cx="378165" cy="47270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9D396676-FBCA-ABFC-493B-D4ECA36EF0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835" y="6042359"/>
            <a:ext cx="378165" cy="47270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1A0C97B-308C-4449-715D-7619FCA59D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97558" y="6042359"/>
            <a:ext cx="378165" cy="472706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C4E83123-3039-0BF1-43BB-4704F6C5B20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003" y="6044904"/>
            <a:ext cx="378165" cy="472706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504F8D74-055E-9A2E-0D15-A79852F9841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748957" y="6042361"/>
            <a:ext cx="378165" cy="472706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EFEB92A3-AEAB-ACC7-D324-9C58E81859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933513" y="6042359"/>
            <a:ext cx="365377" cy="472706"/>
          </a:xfrm>
          <a:prstGeom prst="rect">
            <a:avLst/>
          </a:prstGeom>
        </p:spPr>
      </p:pic>
      <p:pic>
        <p:nvPicPr>
          <p:cNvPr id="30" name="Bilde 29" descr="Et bilde som inneholder tekst&#10;&#10;Automatisk generert beskrivelse">
            <a:extLst>
              <a:ext uri="{FF2B5EF4-FFF2-40B4-BE49-F238E27FC236}">
                <a16:creationId xmlns:a16="http://schemas.microsoft.com/office/drawing/2014/main" id="{E25C5523-1792-9EC4-F893-823796E5EFD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99335" y="6083399"/>
            <a:ext cx="2174088" cy="390626"/>
          </a:xfrm>
          <a:prstGeom prst="rect">
            <a:avLst/>
          </a:prstGeom>
        </p:spPr>
      </p:pic>
      <p:cxnSp>
        <p:nvCxnSpPr>
          <p:cNvPr id="32" name="Rett linje 31">
            <a:extLst>
              <a:ext uri="{FF2B5EF4-FFF2-40B4-BE49-F238E27FC236}">
                <a16:creationId xmlns:a16="http://schemas.microsoft.com/office/drawing/2014/main" id="{88EF6D35-558C-06BA-4D3E-048AB776D048}"/>
              </a:ext>
            </a:extLst>
          </p:cNvPr>
          <p:cNvCxnSpPr>
            <a:cxnSpLocks/>
          </p:cNvCxnSpPr>
          <p:nvPr userDrawn="1"/>
        </p:nvCxnSpPr>
        <p:spPr>
          <a:xfrm>
            <a:off x="5730453" y="6042359"/>
            <a:ext cx="0" cy="472706"/>
          </a:xfrm>
          <a:prstGeom prst="line">
            <a:avLst/>
          </a:prstGeom>
          <a:ln>
            <a:solidFill>
              <a:srgbClr val="1E5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155D7E82-7A2F-6287-957D-5FCCC07FBC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85526" y="336640"/>
            <a:ext cx="769400" cy="6860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7D15F0E-8B91-553C-4339-827E97A0235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03073" y="357660"/>
            <a:ext cx="656983" cy="62048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6491002-6EAB-4A1B-04BD-8B82E5A58B5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43438" y="6042359"/>
            <a:ext cx="378164" cy="47329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67103D7-9101-FD1A-094A-C8E891E309D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936850" y="6042359"/>
            <a:ext cx="386869" cy="47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0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nholdsdeler -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C836F7-6788-7617-E8A2-BBEC8EED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>
            <a:normAutofit/>
          </a:bodyPr>
          <a:lstStyle>
            <a:lvl1pPr>
              <a:defRPr sz="4000" b="1" spc="300"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04F3E7-3082-ACD0-6AFC-41E38D0C4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8485"/>
            <a:ext cx="5257800" cy="435133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  <a:p>
            <a:pPr lvl="0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F04D30-B7AF-F8AB-68B3-609CAEB03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380" y="387985"/>
            <a:ext cx="5257800" cy="581183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endParaRPr lang="nb-NO" dirty="0"/>
          </a:p>
          <a:p>
            <a:pPr lvl="0"/>
            <a:endParaRPr lang="nb-NO" dirty="0"/>
          </a:p>
          <a:p>
            <a:pPr lvl="0"/>
            <a:endParaRPr lang="nb-NO" dirty="0"/>
          </a:p>
          <a:p>
            <a:pPr lvl="0"/>
            <a:r>
              <a:rPr lang="nb-NO" dirty="0"/>
              <a:t>		</a:t>
            </a:r>
          </a:p>
          <a:p>
            <a:pPr lvl="0"/>
            <a:r>
              <a:rPr lang="nb-NO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	</a:t>
            </a:r>
            <a:endParaRPr lang="nb-NO" b="0" i="0" dirty="0">
              <a:solidFill>
                <a:srgbClr val="202122"/>
              </a:solidFill>
              <a:effectLst/>
              <a:latin typeface="Helvetica" pitchFamily="2" charset="0"/>
            </a:endParaRPr>
          </a:p>
        </p:txBody>
      </p:sp>
      <p:pic>
        <p:nvPicPr>
          <p:cNvPr id="6" name="Bilde 5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C7FDE3A7-606A-DF33-D112-21F53011F6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A64EC41-53E1-077F-8541-DA66414ADA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9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07009-C030-9751-EEF3-0A36BB5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1F230C-4D9F-78AC-DA56-60125491D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4" name="Bilde 3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9DAB85CA-D4B9-FC5C-5490-3B9EACC758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DA2886D-0025-6438-B334-235486B52A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42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aus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B9532423-159E-9526-4FF5-74EFEA748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2634" y="2413825"/>
            <a:ext cx="2273145" cy="202701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72102F6-863A-9958-6A83-A3AABDBD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363" y="2512408"/>
            <a:ext cx="1941017" cy="18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51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454F38-518D-8255-D24A-3598EF25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AB1EC3B-EFDA-7BCA-1FA4-B218BA04C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A8C74EC0-1AC6-2624-2740-E815B2741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640AEFC-C431-A0A4-4171-623B78A32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9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807213-5B48-A266-D2EC-29C367BE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8A6D4C0-B5D5-194D-7F12-C355AF57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12742F-4216-6579-11E2-6890B6A11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394D8FE-7F45-4459-A382-8AFC93C1B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B55C725-C25E-5A20-F31A-072C7C0D7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7" name="Bilde 6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637BCD0E-57EA-D5D0-3644-9CDED5396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8696285-5D57-CAB8-4459-9303BA429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08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BDE7F8-A7F4-0E57-34ED-1237FB9C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pic>
        <p:nvPicPr>
          <p:cNvPr id="3" name="Bilde 2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CA706203-D6AE-833D-92A3-A3E0177CD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3B13692-EE8D-BDDD-BE48-6C4DB262BF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1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21464032-1EE4-F724-37C9-1986C665C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828" y="333442"/>
            <a:ext cx="538172" cy="47989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A6126BB-892B-C9C7-0422-6D76A885E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074" y="357660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-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C836F7-6788-7617-E8A2-BBEC8EED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>
            <a:normAutofit/>
          </a:bodyPr>
          <a:lstStyle>
            <a:lvl1pPr>
              <a:defRPr sz="4000" b="1" i="0" spc="300"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04F3E7-3082-ACD0-6AFC-41E38D0C4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8485"/>
            <a:ext cx="5257800" cy="435133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  <a:p>
            <a:pPr lvl="0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F04D30-B7AF-F8AB-68B3-609CAEB03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380" y="387985"/>
            <a:ext cx="5257800" cy="581183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endParaRPr lang="nb-NO" dirty="0"/>
          </a:p>
          <a:p>
            <a:pPr lvl="0"/>
            <a:endParaRPr lang="nb-NO" dirty="0"/>
          </a:p>
          <a:p>
            <a:pPr lvl="0"/>
            <a:endParaRPr lang="nb-NO" dirty="0"/>
          </a:p>
          <a:p>
            <a:pPr lvl="0"/>
            <a:r>
              <a:rPr lang="nb-NO" dirty="0"/>
              <a:t>		</a:t>
            </a:r>
          </a:p>
          <a:p>
            <a:pPr lvl="0"/>
            <a:r>
              <a:rPr lang="nb-NO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	</a:t>
            </a:r>
            <a:endParaRPr lang="nb-NO" b="0" i="0" dirty="0">
              <a:solidFill>
                <a:srgbClr val="202122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6535196-3531-C542-E931-F0E290EC09AD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5351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74CB1F-0278-B21D-607F-C3E883C7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FED406-1C7B-2E55-59C9-0B32F77A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4456A4-3386-EFDE-3223-F15687201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BD9C21D3-B0C0-C652-2C60-2681356C8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B0D46A6-4CEE-2719-D372-4FD032CA72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29DDA8-71A1-33A2-7C11-31534076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A795078-22E1-1B83-AF38-2ACA799EB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2EAE938-1563-DDD4-502D-2E972430F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8" name="Bilde 7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878B907F-FD40-AB58-1DDB-4C4883CAB4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7635" y="6280505"/>
            <a:ext cx="538172" cy="47989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03F7967-CCC4-8807-4325-F6B9D4490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4881" y="6304723"/>
            <a:ext cx="459540" cy="4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4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907009-C030-9751-EEF3-0A36BB5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E569A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1F230C-4D9F-78AC-DA56-60125491D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D5CD70E-3EBB-565E-267E-1EBE77EDF66C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1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aus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allerken, servise&#10;&#10;Automatisk generert beskrivelse">
            <a:extLst>
              <a:ext uri="{FF2B5EF4-FFF2-40B4-BE49-F238E27FC236}">
                <a16:creationId xmlns:a16="http://schemas.microsoft.com/office/drawing/2014/main" id="{B9532423-159E-9526-4FF5-74EFEA748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2634" y="2413825"/>
            <a:ext cx="2273145" cy="202701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72102F6-863A-9958-6A83-A3AABDBD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363" y="2512408"/>
            <a:ext cx="1941017" cy="18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454F38-518D-8255-D24A-3598EF25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AB1EC3B-EFDA-7BCA-1FA4-B218BA04C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8AC758A-70F0-2313-E179-723332A2A520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791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807213-5B48-A266-D2EC-29C367BE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8A6D4C0-B5D5-194D-7F12-C355AF572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12742F-4216-6579-11E2-6890B6A11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394D8FE-7F45-4459-A382-8AFC93C1B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B55C725-C25E-5A20-F31A-072C7C0D7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34A6EA9-9409-8300-D17D-7B011ABED838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6047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EBDE7F8-A7F4-0E57-34ED-1237FB9C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73EA347-3D18-85A4-8775-581B55BCD394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250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406D8C8-D80D-9D2D-F921-0136D63D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5CCDE-F346-1D47-8DB8-8BB0B9394B9E}" type="datetime1">
              <a:rPr lang="nb-NO" smtClean="0"/>
              <a:t>28.03.2023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0779E7E-39DD-67A9-C640-D58B298DC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76ADDB-BA24-B052-E197-4E4E6899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CB877-4672-7942-B1CE-9906304AA5DA}" type="slidenum">
              <a:rPr lang="nb-NO" smtClean="0"/>
              <a:t>‹#›</a:t>
            </a:fld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5F6E891-9EA4-D2BC-5293-CB92610DA1E1}"/>
              </a:ext>
            </a:extLst>
          </p:cNvPr>
          <p:cNvSpPr/>
          <p:nvPr userDrawn="1"/>
        </p:nvSpPr>
        <p:spPr>
          <a:xfrm rot="5400000">
            <a:off x="5872195" y="-587219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3475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74CB1F-0278-B21D-607F-C3E883C7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FED406-1C7B-2E55-59C9-0B32F77AA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D4456A4-3386-EFDE-3223-F15687201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7160015-80FD-D430-EA12-152A0F959491}"/>
              </a:ext>
            </a:extLst>
          </p:cNvPr>
          <p:cNvSpPr/>
          <p:nvPr userDrawn="1"/>
        </p:nvSpPr>
        <p:spPr>
          <a:xfrm rot="5400000">
            <a:off x="5873115" y="539115"/>
            <a:ext cx="468630" cy="12192000"/>
          </a:xfrm>
          <a:prstGeom prst="rect">
            <a:avLst/>
          </a:prstGeom>
          <a:gradFill flip="none" rotWithShape="1">
            <a:gsLst>
              <a:gs pos="0">
                <a:srgbClr val="1E569A"/>
              </a:gs>
              <a:gs pos="45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8506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17DD77C-7863-9EBD-8637-031308D7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8127E2-1B7D-13DE-453E-EE812FB8D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803D6B-27EB-562B-4DE8-AE21B3CF9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F1B7-7E1E-CA40-B148-A5B5206FFC1D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B57CEAB-911D-418F-B9D6-1DF1EE8E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23F7B3-8FF9-8BB5-A7E9-FA281813E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B877-4672-7942-B1CE-9906304AA5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34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62" r:id="rId4"/>
    <p:sldLayoutId id="214748365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9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rgbClr val="1E569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91E074B-EEF3-6746-9605-FE830B6E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49F6275-D6C4-8A27-D86E-944E56E7A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F18868-8E9D-4D1C-EA37-F2F486E54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C460-ACD1-5E49-AF5F-D9B5453252BA}" type="datetime1">
              <a:rPr lang="nb-NO" smtClean="0"/>
              <a:t>28.03.2023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B54A40-3272-8AFE-EA71-D3DF3E079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1C1A83-38EB-FA80-3062-0DEF766E2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58A0F-2DF9-8441-81E4-36256CB6A6B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82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rgbClr val="1E569A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Helvetica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FAF1A9F2-4E43-B233-12FC-6787F236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38" y="2445693"/>
            <a:ext cx="7494915" cy="1966613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4000" spc="300" dirty="0" err="1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  <a:t>Transportkorriodoren</a:t>
            </a:r>
            <a:r>
              <a:rPr lang="nb-NO" sz="4000" spc="300" dirty="0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  <a:t> </a:t>
            </a:r>
            <a:br>
              <a:rPr lang="nb-NO" sz="4000" spc="300" dirty="0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lang="nb-NO" sz="4000" spc="300" dirty="0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  <a:t>Mjøsbrua – Oslo</a:t>
            </a:r>
            <a:br>
              <a:rPr lang="nb-NO" sz="4000" spc="300" dirty="0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br>
              <a:rPr lang="nb-NO" sz="1200" spc="300" dirty="0">
                <a:solidFill>
                  <a:srgbClr val="1E569A"/>
                </a:solidFill>
                <a:latin typeface="Trebuchet MS" panose="020B0703020202090204" pitchFamily="34" charset="0"/>
                <a:ea typeface="+mj-ea"/>
                <a:cs typeface="+mj-cs"/>
              </a:rPr>
            </a:br>
            <a:r>
              <a:rPr kumimoji="0" lang="nb-NO" sz="1800" b="1" i="1" u="none" strike="noStrike" kern="1200" cap="none" spc="0" normalizeH="0" baseline="0" noProof="0" dirty="0">
                <a:ln>
                  <a:noFill/>
                </a:ln>
                <a:solidFill>
                  <a:srgbClr val="1E569A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- avgjørende for en av Norges viktigste eksportrettede industriregioner</a:t>
            </a:r>
            <a:endParaRPr lang="nb-NO" sz="4000" dirty="0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7D50C0BF-F9E9-72A2-3E9C-619CF8F321F5}"/>
              </a:ext>
            </a:extLst>
          </p:cNvPr>
          <p:cNvGrpSpPr>
            <a:grpSpLocks noChangeAspect="1"/>
          </p:cNvGrpSpPr>
          <p:nvPr/>
        </p:nvGrpSpPr>
        <p:grpSpPr>
          <a:xfrm>
            <a:off x="8471598" y="-33748"/>
            <a:ext cx="5204667" cy="6435236"/>
            <a:chOff x="7221711" y="120970"/>
            <a:chExt cx="4970290" cy="6145445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B094803A-4C8D-34A1-5077-22DF260CE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86" r="26550" b="8626"/>
            <a:stretch/>
          </p:blipFill>
          <p:spPr>
            <a:xfrm>
              <a:off x="7221711" y="120970"/>
              <a:ext cx="3568457" cy="6137049"/>
            </a:xfrm>
            <a:prstGeom prst="rect">
              <a:avLst/>
            </a:prstGeom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88D61C90-9474-F9D5-8605-2EFC4E412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31" b="89032"/>
            <a:stretch/>
          </p:blipFill>
          <p:spPr>
            <a:xfrm>
              <a:off x="11052313" y="5514216"/>
              <a:ext cx="1139687" cy="752199"/>
            </a:xfrm>
            <a:prstGeom prst="rect">
              <a:avLst/>
            </a:prstGeom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873EA4B2-348D-E559-65E5-9DA028C6E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31" b="89032"/>
            <a:stretch/>
          </p:blipFill>
          <p:spPr>
            <a:xfrm rot="3400322">
              <a:off x="10500599" y="5305970"/>
              <a:ext cx="874644" cy="577269"/>
            </a:xfrm>
            <a:prstGeom prst="rect">
              <a:avLst/>
            </a:prstGeom>
          </p:spPr>
        </p:pic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1422BAAB-99D3-6A40-A624-C14A15766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31" b="89032"/>
            <a:stretch/>
          </p:blipFill>
          <p:spPr>
            <a:xfrm>
              <a:off x="11769239" y="5350013"/>
              <a:ext cx="422761" cy="752199"/>
            </a:xfrm>
            <a:prstGeom prst="rect">
              <a:avLst/>
            </a:prstGeom>
          </p:spPr>
        </p:pic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0ADE3CD6-96D6-1687-4BF3-5BBB55B47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31" b="89032"/>
            <a:stretch/>
          </p:blipFill>
          <p:spPr>
            <a:xfrm>
              <a:off x="12015201" y="5033175"/>
              <a:ext cx="176799" cy="481041"/>
            </a:xfrm>
            <a:prstGeom prst="rect">
              <a:avLst/>
            </a:prstGeom>
          </p:spPr>
        </p:pic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2A43CD0E-D25B-DCB5-3002-9BC10BE58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7331" b="89032"/>
            <a:stretch/>
          </p:blipFill>
          <p:spPr>
            <a:xfrm>
              <a:off x="11907079" y="1490870"/>
              <a:ext cx="284922" cy="1461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28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DB3187-5712-A27E-6C13-805169F8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…med ambisjon om </a:t>
            </a:r>
            <a:br>
              <a:rPr lang="nb-NO" sz="3600" dirty="0"/>
            </a:br>
            <a:r>
              <a:rPr lang="nb-NO" sz="3600" dirty="0"/>
              <a:t>å doble innen 2030! 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E9484E-1B0A-F2AE-EF58-B3267F239541}"/>
              </a:ext>
            </a:extLst>
          </p:cNvPr>
          <p:cNvSpPr txBox="1"/>
          <p:nvPr/>
        </p:nvSpPr>
        <p:spPr>
          <a:xfrm>
            <a:off x="838199" y="1333691"/>
            <a:ext cx="1017167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b-NO" sz="30000" b="1" i="0" u="none" strike="noStrike" kern="1200" cap="none" spc="300" normalizeH="0" baseline="0" noProof="0" dirty="0">
                <a:ln>
                  <a:noFill/>
                </a:ln>
                <a:solidFill>
                  <a:srgbClr val="1E569A"/>
                </a:solidFill>
                <a:effectLst/>
                <a:uLnTx/>
                <a:uFillTx/>
                <a:latin typeface="Trade Gothic Next Heavy" panose="020B0903040303020004" pitchFamily="34" charset="0"/>
                <a:ea typeface="+mj-ea"/>
                <a:cs typeface="+mj-cs"/>
              </a:rPr>
              <a:t>2 x</a:t>
            </a:r>
            <a:endParaRPr lang="nb-NO" sz="30000" dirty="0">
              <a:latin typeface="Trade Gothic Next Heavy" panose="020B0903040303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383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3A90A15-EA83-328E-E52B-B4623422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Prioriterte delstrekninger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ACB399B-ED42-1BED-61D0-A3CE6BE07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9950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0231C9D-B221-4407-BF4A-1E74EC8C5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62" t="24948" r="13409" b="9091"/>
          <a:stretch/>
        </p:blipFill>
        <p:spPr>
          <a:xfrm>
            <a:off x="494529" y="318976"/>
            <a:ext cx="11202942" cy="5622483"/>
          </a:xfrm>
          <a:prstGeom prst="rect">
            <a:avLst/>
          </a:prstGeom>
        </p:spPr>
      </p:pic>
      <p:pic>
        <p:nvPicPr>
          <p:cNvPr id="5" name="Bilde 4" descr="Et bilde som inneholder sirkel&#10;&#10;Automatisk generert beskrivelse">
            <a:extLst>
              <a:ext uri="{FF2B5EF4-FFF2-40B4-BE49-F238E27FC236}">
                <a16:creationId xmlns:a16="http://schemas.microsoft.com/office/drawing/2014/main" id="{0DD413F4-EBEE-FB22-A19C-E2CD4C84B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32800" flipH="1" flipV="1">
            <a:off x="1074679" y="670199"/>
            <a:ext cx="2532916" cy="2834065"/>
          </a:xfrm>
          <a:prstGeom prst="rect">
            <a:avLst/>
          </a:prstGeom>
        </p:spPr>
      </p:pic>
      <p:pic>
        <p:nvPicPr>
          <p:cNvPr id="6" name="Bilde 5" descr="Et bilde som inneholder sirkel&#10;&#10;Automatisk generert beskrivelse">
            <a:extLst>
              <a:ext uri="{FF2B5EF4-FFF2-40B4-BE49-F238E27FC236}">
                <a16:creationId xmlns:a16="http://schemas.microsoft.com/office/drawing/2014/main" id="{5E4F821F-12AF-2D2A-C5C5-457B8AF2F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82035" flipH="1" flipV="1">
            <a:off x="9087281" y="1077066"/>
            <a:ext cx="2817216" cy="2738198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2616AF85-A6A1-DB3D-6306-642494F23AE2}"/>
              </a:ext>
            </a:extLst>
          </p:cNvPr>
          <p:cNvCxnSpPr>
            <a:cxnSpLocks/>
          </p:cNvCxnSpPr>
          <p:nvPr/>
        </p:nvCxnSpPr>
        <p:spPr>
          <a:xfrm>
            <a:off x="1477110" y="3276940"/>
            <a:ext cx="96715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142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826E6A-1F1F-E9EC-B737-1EB57E31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Nittedal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1C80A0-BDDC-A49A-B0E5-E9BF0E3EB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585" y="1564706"/>
            <a:ext cx="3828393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i="1" dirty="0" err="1"/>
              <a:t>Stor</a:t>
            </a:r>
            <a:r>
              <a:rPr lang="en-US" sz="2400" i="1" dirty="0"/>
              <a:t> </a:t>
            </a:r>
            <a:r>
              <a:rPr lang="en-US" sz="2400" i="1" dirty="0" err="1"/>
              <a:t>trafikkmengde</a:t>
            </a:r>
            <a:r>
              <a:rPr lang="en-US" sz="2400" i="1" dirty="0"/>
              <a:t> med </a:t>
            </a:r>
            <a:r>
              <a:rPr lang="en-US" sz="2400" i="1" dirty="0" err="1"/>
              <a:t>gjennomgangstrafikk</a:t>
            </a:r>
            <a:r>
              <a:rPr lang="en-US" sz="2400" i="1" dirty="0"/>
              <a:t> og </a:t>
            </a:r>
            <a:r>
              <a:rPr lang="en-US" sz="2400" i="1" dirty="0" err="1"/>
              <a:t>pendling</a:t>
            </a:r>
            <a:r>
              <a:rPr lang="en-US" sz="2400" i="1" dirty="0"/>
              <a:t> </a:t>
            </a:r>
            <a:r>
              <a:rPr lang="en-US" sz="2400" i="1" dirty="0" err="1"/>
              <a:t>til</a:t>
            </a:r>
            <a:r>
              <a:rPr lang="en-US" sz="2400" i="1" dirty="0"/>
              <a:t> Oslo. </a:t>
            </a:r>
          </a:p>
          <a:p>
            <a:pPr marL="0" indent="0">
              <a:buNone/>
            </a:pPr>
            <a:r>
              <a:rPr lang="en-US" sz="2400" i="1" dirty="0" err="1"/>
              <a:t>Manglende</a:t>
            </a:r>
            <a:r>
              <a:rPr lang="en-US" sz="2400" i="1" dirty="0"/>
              <a:t> </a:t>
            </a:r>
            <a:r>
              <a:rPr lang="en-US" sz="2400" i="1" dirty="0" err="1"/>
              <a:t>løsning</a:t>
            </a:r>
            <a:r>
              <a:rPr lang="en-US" sz="2400" i="1" dirty="0"/>
              <a:t> hemmer </a:t>
            </a:r>
            <a:r>
              <a:rPr lang="en-US" sz="2400" i="1" dirty="0" err="1"/>
              <a:t>utvikling</a:t>
            </a:r>
            <a:r>
              <a:rPr lang="en-US" sz="2400" i="1" dirty="0"/>
              <a:t> av </a:t>
            </a:r>
            <a:r>
              <a:rPr lang="en-US" sz="2400" i="1" dirty="0" err="1"/>
              <a:t>kommunen</a:t>
            </a:r>
            <a:endParaRPr lang="en-US" sz="2400" i="1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Løsning</a:t>
            </a:r>
            <a:r>
              <a:rPr lang="en-US" sz="24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Omlegging</a:t>
            </a:r>
            <a:r>
              <a:rPr lang="en-US" sz="2400" dirty="0"/>
              <a:t> av Rv4 </a:t>
            </a:r>
            <a:r>
              <a:rPr lang="en-US" sz="2400" dirty="0" err="1"/>
              <a:t>i</a:t>
            </a:r>
            <a:r>
              <a:rPr lang="en-US" sz="2400" dirty="0"/>
              <a:t> tunnel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Bedre</a:t>
            </a:r>
            <a:r>
              <a:rPr lang="en-US" sz="2400" dirty="0"/>
              <a:t> </a:t>
            </a:r>
            <a:r>
              <a:rPr lang="en-US" sz="2400" dirty="0" err="1"/>
              <a:t>løsninger</a:t>
            </a:r>
            <a:r>
              <a:rPr lang="en-US" sz="2400" dirty="0"/>
              <a:t> for </a:t>
            </a:r>
            <a:r>
              <a:rPr lang="en-US" sz="2400" dirty="0" err="1"/>
              <a:t>kollektivtransport</a:t>
            </a:r>
            <a:r>
              <a:rPr lang="en-US" sz="2400" dirty="0"/>
              <a:t> </a:t>
            </a:r>
            <a:r>
              <a:rPr lang="en-US" sz="2400" dirty="0" err="1"/>
              <a:t>vil</a:t>
            </a:r>
            <a:r>
              <a:rPr lang="en-US" sz="2400" dirty="0"/>
              <a:t> </a:t>
            </a:r>
            <a:r>
              <a:rPr lang="en-US" sz="2400" dirty="0" err="1"/>
              <a:t>redusere</a:t>
            </a:r>
            <a:r>
              <a:rPr lang="en-US" sz="2400" dirty="0"/>
              <a:t> </a:t>
            </a:r>
            <a:r>
              <a:rPr lang="en-US" sz="2400" dirty="0" err="1"/>
              <a:t>trafikk</a:t>
            </a:r>
            <a:r>
              <a:rPr lang="en-US" sz="2400" dirty="0"/>
              <a:t> inn mot Oslo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 </a:t>
            </a:r>
            <a:r>
              <a:rPr lang="en-US" sz="2400" b="1" dirty="0" err="1"/>
              <a:t>første</a:t>
            </a:r>
            <a:r>
              <a:rPr lang="en-US" sz="2400" b="1" dirty="0"/>
              <a:t> del av NTP: </a:t>
            </a:r>
          </a:p>
          <a:p>
            <a:r>
              <a:rPr lang="en-US" sz="2400" b="1" dirty="0" err="1"/>
              <a:t>Beslutning</a:t>
            </a:r>
            <a:r>
              <a:rPr lang="en-US" sz="2400" b="1" dirty="0"/>
              <a:t> om </a:t>
            </a:r>
            <a:r>
              <a:rPr lang="en-US" sz="2400" b="1" dirty="0" err="1"/>
              <a:t>løsning</a:t>
            </a:r>
            <a:r>
              <a:rPr lang="en-US" sz="2400" b="1" dirty="0"/>
              <a:t> med </a:t>
            </a:r>
            <a:r>
              <a:rPr lang="en-US" sz="2400" b="1" dirty="0" err="1"/>
              <a:t>tunell</a:t>
            </a:r>
            <a:r>
              <a:rPr lang="en-US" sz="2400" b="1" dirty="0"/>
              <a:t>, </a:t>
            </a:r>
            <a:r>
              <a:rPr lang="en-US" sz="2400" b="1" dirty="0" err="1"/>
              <a:t>planlegging</a:t>
            </a:r>
            <a:r>
              <a:rPr lang="en-US" sz="2400" b="1" dirty="0"/>
              <a:t> og </a:t>
            </a:r>
            <a:r>
              <a:rPr lang="en-US" sz="2400" b="1" dirty="0" err="1"/>
              <a:t>oppstart</a:t>
            </a:r>
            <a:r>
              <a:rPr lang="en-US" sz="2400" b="1" dirty="0"/>
              <a:t> av </a:t>
            </a:r>
            <a:r>
              <a:rPr lang="en-US" sz="2400" b="1" dirty="0" err="1"/>
              <a:t>arbeider</a:t>
            </a:r>
            <a:endParaRPr lang="en-US" sz="2400" b="1" dirty="0"/>
          </a:p>
          <a:p>
            <a:endParaRPr lang="en-US" sz="2400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23321FD-7025-8C56-FE5A-CBECE53E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272" t="2749" r="3769" b="6172"/>
          <a:stretch/>
        </p:blipFill>
        <p:spPr>
          <a:xfrm>
            <a:off x="8334703" y="1"/>
            <a:ext cx="3877076" cy="6912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7DD68E54-80EB-0E1C-4DDC-137221FB0CB9}"/>
              </a:ext>
            </a:extLst>
          </p:cNvPr>
          <p:cNvSpPr/>
          <p:nvPr/>
        </p:nvSpPr>
        <p:spPr>
          <a:xfrm>
            <a:off x="10483447" y="5181593"/>
            <a:ext cx="612000" cy="61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1D946903-5985-94CD-2071-6F297C410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07" r="3356"/>
          <a:stretch/>
        </p:blipFill>
        <p:spPr>
          <a:xfrm>
            <a:off x="4571376" y="823015"/>
            <a:ext cx="4256691" cy="526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528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826E6A-1F1F-E9EC-B737-1EB57E31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Groruddalen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1C80A0-BDDC-A49A-B0E5-E9BF0E3EB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586" y="1564706"/>
            <a:ext cx="306113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400" i="1" dirty="0" err="1"/>
              <a:t>Tett</a:t>
            </a:r>
            <a:r>
              <a:rPr lang="en-US" sz="2400" i="1" dirty="0"/>
              <a:t> </a:t>
            </a:r>
            <a:r>
              <a:rPr lang="en-US" sz="2400" i="1" dirty="0" err="1"/>
              <a:t>trafikk</a:t>
            </a:r>
            <a:r>
              <a:rPr lang="en-US" sz="2400" i="1" dirty="0"/>
              <a:t> med fire-felt </a:t>
            </a:r>
            <a:r>
              <a:rPr lang="en-US" sz="2400" i="1" dirty="0" err="1"/>
              <a:t>gjennom</a:t>
            </a:r>
            <a:r>
              <a:rPr lang="en-US" sz="2400" i="1" dirty="0"/>
              <a:t> </a:t>
            </a:r>
            <a:r>
              <a:rPr lang="en-US" sz="2400" i="1" dirty="0" err="1"/>
              <a:t>boligområder</a:t>
            </a:r>
            <a:r>
              <a:rPr lang="en-US" sz="2400" i="1" dirty="0"/>
              <a:t> og </a:t>
            </a:r>
            <a:r>
              <a:rPr lang="en-US" sz="2400" i="1" dirty="0" err="1"/>
              <a:t>tett</a:t>
            </a:r>
            <a:r>
              <a:rPr lang="en-US" sz="2400" i="1" dirty="0"/>
              <a:t> </a:t>
            </a:r>
            <a:r>
              <a:rPr lang="en-US" sz="2400" i="1" dirty="0" err="1"/>
              <a:t>på</a:t>
            </a:r>
            <a:r>
              <a:rPr lang="en-US" sz="2400" i="1" dirty="0"/>
              <a:t> </a:t>
            </a:r>
            <a:r>
              <a:rPr lang="en-US" sz="2400" i="1" dirty="0" err="1"/>
              <a:t>skoler</a:t>
            </a:r>
            <a:r>
              <a:rPr lang="en-US" sz="2400" i="1" dirty="0"/>
              <a:t> og </a:t>
            </a:r>
            <a:r>
              <a:rPr lang="en-US" sz="2400" i="1" dirty="0" err="1"/>
              <a:t>barneager</a:t>
            </a:r>
            <a:endParaRPr lang="en-US" sz="2400" i="1" dirty="0"/>
          </a:p>
          <a:p>
            <a:pPr marL="0" indent="0">
              <a:buNone/>
            </a:pPr>
            <a:r>
              <a:rPr lang="en-US" sz="2400" i="1" dirty="0" err="1"/>
              <a:t>Stort</a:t>
            </a:r>
            <a:r>
              <a:rPr lang="en-US" sz="2400" i="1" dirty="0"/>
              <a:t> press </a:t>
            </a:r>
            <a:r>
              <a:rPr lang="en-US" sz="2400" i="1" dirty="0" err="1"/>
              <a:t>på</a:t>
            </a:r>
            <a:r>
              <a:rPr lang="en-US" sz="2400" i="1" dirty="0"/>
              <a:t> </a:t>
            </a:r>
            <a:r>
              <a:rPr lang="en-US" sz="2400" i="1" dirty="0" err="1"/>
              <a:t>løsninger</a:t>
            </a:r>
            <a:r>
              <a:rPr lang="en-US" sz="2400" i="1" dirty="0"/>
              <a:t>, </a:t>
            </a:r>
            <a:r>
              <a:rPr lang="en-US" sz="2400" i="1" dirty="0" err="1"/>
              <a:t>også</a:t>
            </a:r>
            <a:r>
              <a:rPr lang="en-US" sz="2400" i="1" dirty="0"/>
              <a:t> </a:t>
            </a:r>
            <a:r>
              <a:rPr lang="en-US" sz="2400" i="1" dirty="0" err="1"/>
              <a:t>fra</a:t>
            </a:r>
            <a:r>
              <a:rPr lang="en-US" sz="2400" i="1" dirty="0"/>
              <a:t> Oslo sin side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Løsning</a:t>
            </a:r>
            <a:r>
              <a:rPr lang="en-US" sz="2400" dirty="0"/>
              <a:t>: </a:t>
            </a:r>
          </a:p>
          <a:p>
            <a:pPr marL="285750" indent="-285750"/>
            <a:r>
              <a:rPr lang="en-US" sz="2400" dirty="0" err="1"/>
              <a:t>Omlegging</a:t>
            </a:r>
            <a:r>
              <a:rPr lang="en-US" sz="2400" dirty="0"/>
              <a:t> av Rv4 for </a:t>
            </a:r>
            <a:r>
              <a:rPr lang="en-US" sz="2400" dirty="0" err="1"/>
              <a:t>sammenknytning</a:t>
            </a:r>
            <a:r>
              <a:rPr lang="en-US" sz="2400" dirty="0"/>
              <a:t>, </a:t>
            </a:r>
            <a:r>
              <a:rPr lang="en-US" sz="2400" dirty="0" err="1"/>
              <a:t>fra</a:t>
            </a:r>
            <a:r>
              <a:rPr lang="en-US" sz="2400" dirty="0"/>
              <a:t> </a:t>
            </a:r>
            <a:r>
              <a:rPr lang="en-US" sz="2400" dirty="0" err="1"/>
              <a:t>Gjelleråsen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Rv163 og E6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I </a:t>
            </a:r>
            <a:r>
              <a:rPr lang="en-US" sz="2400" b="1" dirty="0" err="1"/>
              <a:t>første</a:t>
            </a:r>
            <a:r>
              <a:rPr lang="en-US" sz="2400" b="1" dirty="0"/>
              <a:t> del av NTP: </a:t>
            </a:r>
          </a:p>
          <a:p>
            <a:r>
              <a:rPr lang="en-US" sz="2400" b="1" dirty="0"/>
              <a:t>Rask </a:t>
            </a:r>
            <a:r>
              <a:rPr lang="en-US" sz="2400" b="1" dirty="0" err="1"/>
              <a:t>planavklaring</a:t>
            </a:r>
            <a:r>
              <a:rPr lang="en-US" sz="2400" b="1" dirty="0"/>
              <a:t> med </a:t>
            </a:r>
            <a:r>
              <a:rPr lang="en-US" sz="2400" b="1" dirty="0" err="1"/>
              <a:t>valg</a:t>
            </a:r>
            <a:r>
              <a:rPr lang="en-US" sz="2400" b="1" dirty="0"/>
              <a:t> av </a:t>
            </a:r>
            <a:r>
              <a:rPr lang="en-US" sz="2400" b="1" dirty="0" err="1"/>
              <a:t>løsning</a:t>
            </a:r>
            <a:r>
              <a:rPr lang="en-US" sz="2400" b="1" dirty="0"/>
              <a:t>, og </a:t>
            </a:r>
            <a:r>
              <a:rPr lang="en-US" sz="2400" b="1" dirty="0" err="1"/>
              <a:t>oppstart</a:t>
            </a:r>
            <a:r>
              <a:rPr lang="en-US" sz="2400" b="1" dirty="0"/>
              <a:t> av </a:t>
            </a:r>
            <a:r>
              <a:rPr lang="en-US" sz="2400" b="1" dirty="0" err="1"/>
              <a:t>arbeider</a:t>
            </a:r>
            <a:endParaRPr lang="en-US" sz="2400" b="1" dirty="0"/>
          </a:p>
          <a:p>
            <a:endParaRPr lang="en-US" sz="2400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23321FD-7025-8C56-FE5A-CBECE53E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272" t="2749" r="3769" b="6172"/>
          <a:stretch/>
        </p:blipFill>
        <p:spPr>
          <a:xfrm>
            <a:off x="8334703" y="1"/>
            <a:ext cx="3877076" cy="69120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7DD68E54-80EB-0E1C-4DDC-137221FB0CB9}"/>
              </a:ext>
            </a:extLst>
          </p:cNvPr>
          <p:cNvSpPr/>
          <p:nvPr/>
        </p:nvSpPr>
        <p:spPr>
          <a:xfrm>
            <a:off x="10483446" y="5653454"/>
            <a:ext cx="794153" cy="7076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F02002EF-DCAB-A8DE-6FDF-0D90BF64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27" y="1323871"/>
            <a:ext cx="5708823" cy="421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ihåndsform: figur 4">
            <a:extLst>
              <a:ext uri="{FF2B5EF4-FFF2-40B4-BE49-F238E27FC236}">
                <a16:creationId xmlns:a16="http://schemas.microsoft.com/office/drawing/2014/main" id="{F8572CC6-AE25-00BD-ED70-16C314F19D77}"/>
              </a:ext>
            </a:extLst>
          </p:cNvPr>
          <p:cNvSpPr/>
          <p:nvPr/>
        </p:nvSpPr>
        <p:spPr>
          <a:xfrm>
            <a:off x="9375227" y="1305412"/>
            <a:ext cx="324000" cy="1944000"/>
          </a:xfrm>
          <a:custGeom>
            <a:avLst/>
            <a:gdLst>
              <a:gd name="connsiteX0" fmla="*/ 0 w 336331"/>
              <a:gd name="connsiteY0" fmla="*/ 0 h 1828800"/>
              <a:gd name="connsiteX1" fmla="*/ 126124 w 336331"/>
              <a:gd name="connsiteY1" fmla="*/ 420414 h 1828800"/>
              <a:gd name="connsiteX2" fmla="*/ 136634 w 336331"/>
              <a:gd name="connsiteY2" fmla="*/ 704193 h 1828800"/>
              <a:gd name="connsiteX3" fmla="*/ 105103 w 336331"/>
              <a:gd name="connsiteY3" fmla="*/ 1030014 h 1828800"/>
              <a:gd name="connsiteX4" fmla="*/ 294290 w 336331"/>
              <a:gd name="connsiteY4" fmla="*/ 1460938 h 1828800"/>
              <a:gd name="connsiteX5" fmla="*/ 336331 w 336331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331" h="1828800">
                <a:moveTo>
                  <a:pt x="0" y="0"/>
                </a:moveTo>
                <a:cubicBezTo>
                  <a:pt x="51676" y="151524"/>
                  <a:pt x="103352" y="303049"/>
                  <a:pt x="126124" y="420414"/>
                </a:cubicBezTo>
                <a:cubicBezTo>
                  <a:pt x="148896" y="537779"/>
                  <a:pt x="140138" y="602593"/>
                  <a:pt x="136634" y="704193"/>
                </a:cubicBezTo>
                <a:cubicBezTo>
                  <a:pt x="133130" y="805793"/>
                  <a:pt x="78827" y="903890"/>
                  <a:pt x="105103" y="1030014"/>
                </a:cubicBezTo>
                <a:cubicBezTo>
                  <a:pt x="131379" y="1156138"/>
                  <a:pt x="255752" y="1327807"/>
                  <a:pt x="294290" y="1460938"/>
                </a:cubicBezTo>
                <a:cubicBezTo>
                  <a:pt x="332828" y="1594069"/>
                  <a:pt x="334579" y="1711434"/>
                  <a:pt x="336331" y="1828800"/>
                </a:cubicBezTo>
              </a:path>
            </a:pathLst>
          </a:custGeom>
          <a:noFill/>
          <a:ln w="76200">
            <a:solidFill>
              <a:srgbClr val="F5A14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Frihåndsform: figur 5">
            <a:extLst>
              <a:ext uri="{FF2B5EF4-FFF2-40B4-BE49-F238E27FC236}">
                <a16:creationId xmlns:a16="http://schemas.microsoft.com/office/drawing/2014/main" id="{5215ADFF-F7F1-E6EB-6A7B-13376235DD7F}"/>
              </a:ext>
            </a:extLst>
          </p:cNvPr>
          <p:cNvSpPr/>
          <p:nvPr/>
        </p:nvSpPr>
        <p:spPr>
          <a:xfrm>
            <a:off x="9317420" y="1310670"/>
            <a:ext cx="324000" cy="1944000"/>
          </a:xfrm>
          <a:custGeom>
            <a:avLst/>
            <a:gdLst>
              <a:gd name="connsiteX0" fmla="*/ 0 w 336331"/>
              <a:gd name="connsiteY0" fmla="*/ 0 h 1828800"/>
              <a:gd name="connsiteX1" fmla="*/ 126124 w 336331"/>
              <a:gd name="connsiteY1" fmla="*/ 420414 h 1828800"/>
              <a:gd name="connsiteX2" fmla="*/ 136634 w 336331"/>
              <a:gd name="connsiteY2" fmla="*/ 704193 h 1828800"/>
              <a:gd name="connsiteX3" fmla="*/ 105103 w 336331"/>
              <a:gd name="connsiteY3" fmla="*/ 1030014 h 1828800"/>
              <a:gd name="connsiteX4" fmla="*/ 294290 w 336331"/>
              <a:gd name="connsiteY4" fmla="*/ 1460938 h 1828800"/>
              <a:gd name="connsiteX5" fmla="*/ 336331 w 336331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331" h="1828800">
                <a:moveTo>
                  <a:pt x="0" y="0"/>
                </a:moveTo>
                <a:cubicBezTo>
                  <a:pt x="51676" y="151524"/>
                  <a:pt x="103352" y="303049"/>
                  <a:pt x="126124" y="420414"/>
                </a:cubicBezTo>
                <a:cubicBezTo>
                  <a:pt x="148896" y="537779"/>
                  <a:pt x="140138" y="602593"/>
                  <a:pt x="136634" y="704193"/>
                </a:cubicBezTo>
                <a:cubicBezTo>
                  <a:pt x="133130" y="805793"/>
                  <a:pt x="78827" y="903890"/>
                  <a:pt x="105103" y="1030014"/>
                </a:cubicBezTo>
                <a:cubicBezTo>
                  <a:pt x="131379" y="1156138"/>
                  <a:pt x="255752" y="1327807"/>
                  <a:pt x="294290" y="1460938"/>
                </a:cubicBezTo>
                <a:cubicBezTo>
                  <a:pt x="332828" y="1594069"/>
                  <a:pt x="334579" y="1711434"/>
                  <a:pt x="336331" y="1828800"/>
                </a:cubicBezTo>
              </a:path>
            </a:pathLst>
          </a:custGeom>
          <a:noFill/>
          <a:ln w="76200">
            <a:solidFill>
              <a:srgbClr val="F5A14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063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826E6A-1F1F-E9EC-B737-1EB57E31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Mjøsbrua-Hunndalen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1C80A0-BDDC-A49A-B0E5-E9BF0E3EB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8485"/>
            <a:ext cx="3731172" cy="42155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i="1" dirty="0" err="1"/>
              <a:t>Avgjørende</a:t>
            </a:r>
            <a:r>
              <a:rPr lang="en-US" sz="2000" i="1" dirty="0"/>
              <a:t> for Innlandet og </a:t>
            </a:r>
            <a:r>
              <a:rPr lang="en-US" sz="2000" i="1" dirty="0" err="1"/>
              <a:t>utvikling</a:t>
            </a:r>
            <a:r>
              <a:rPr lang="en-US" sz="2000" i="1" dirty="0"/>
              <a:t> av et </a:t>
            </a:r>
            <a:r>
              <a:rPr lang="en-US" sz="2000" i="1" dirty="0" err="1"/>
              <a:t>felles</a:t>
            </a:r>
            <a:r>
              <a:rPr lang="en-US" sz="2000" i="1" dirty="0"/>
              <a:t> </a:t>
            </a:r>
            <a:r>
              <a:rPr lang="en-US" sz="2000" i="1" dirty="0" err="1"/>
              <a:t>bo</a:t>
            </a:r>
            <a:r>
              <a:rPr lang="en-US" sz="2000" i="1" dirty="0"/>
              <a:t>- og </a:t>
            </a:r>
            <a:r>
              <a:rPr lang="en-US" sz="2000" i="1" dirty="0" err="1"/>
              <a:t>arbeidsmarked</a:t>
            </a:r>
            <a:r>
              <a:rPr lang="en-US" sz="2000" i="1" dirty="0"/>
              <a:t> </a:t>
            </a:r>
            <a:r>
              <a:rPr lang="en-US" sz="2000" i="1" dirty="0" err="1"/>
              <a:t>i</a:t>
            </a:r>
            <a:r>
              <a:rPr lang="en-US" sz="2000" i="1" dirty="0"/>
              <a:t> Mjøsregionen.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Status og planer:</a:t>
            </a:r>
          </a:p>
          <a:p>
            <a:r>
              <a:rPr lang="en-US" sz="2000" dirty="0" err="1"/>
              <a:t>Strekningen</a:t>
            </a:r>
            <a:r>
              <a:rPr lang="en-US" sz="2000" dirty="0"/>
              <a:t> er del av </a:t>
            </a:r>
            <a:r>
              <a:rPr lang="en-US" sz="2000" dirty="0" err="1"/>
              <a:t>porteføljen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Nye </a:t>
            </a:r>
            <a:r>
              <a:rPr lang="en-US" sz="2000" dirty="0" err="1"/>
              <a:t>Veier</a:t>
            </a:r>
            <a:endParaRPr lang="en-US" sz="2000" dirty="0"/>
          </a:p>
          <a:p>
            <a:r>
              <a:rPr lang="en-US" sz="2000" dirty="0" err="1"/>
              <a:t>Forventet</a:t>
            </a:r>
            <a:r>
              <a:rPr lang="en-US" sz="2000" dirty="0"/>
              <a:t> </a:t>
            </a:r>
            <a:r>
              <a:rPr lang="en-US" sz="2000" dirty="0" err="1"/>
              <a:t>oppstart</a:t>
            </a:r>
            <a:r>
              <a:rPr lang="en-US" sz="2000" dirty="0"/>
              <a:t> av </a:t>
            </a:r>
            <a:r>
              <a:rPr lang="en-US" sz="2000" dirty="0" err="1"/>
              <a:t>planarbeider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2023</a:t>
            </a:r>
          </a:p>
          <a:p>
            <a:r>
              <a:rPr lang="en-US" sz="2000" dirty="0" err="1"/>
              <a:t>Ønske</a:t>
            </a:r>
            <a:r>
              <a:rPr lang="en-US" sz="2000" dirty="0"/>
              <a:t> om </a:t>
            </a:r>
            <a:r>
              <a:rPr lang="en-US" sz="2000" dirty="0" err="1"/>
              <a:t>koordinert</a:t>
            </a:r>
            <a:r>
              <a:rPr lang="en-US" sz="2000" dirty="0"/>
              <a:t> </a:t>
            </a:r>
            <a:r>
              <a:rPr lang="en-US" sz="2000" dirty="0" err="1"/>
              <a:t>planlegging</a:t>
            </a:r>
            <a:r>
              <a:rPr lang="en-US" sz="2000" dirty="0"/>
              <a:t> og </a:t>
            </a:r>
            <a:r>
              <a:rPr lang="en-US" sz="2000" dirty="0" err="1"/>
              <a:t>utbygging</a:t>
            </a:r>
            <a:r>
              <a:rPr lang="en-US" sz="2000" dirty="0"/>
              <a:t> I </a:t>
            </a:r>
            <a:r>
              <a:rPr lang="en-US" sz="2000" dirty="0" err="1"/>
              <a:t>sammenheng</a:t>
            </a:r>
            <a:r>
              <a:rPr lang="en-US" sz="2000" dirty="0"/>
              <a:t> med E6</a:t>
            </a:r>
          </a:p>
          <a:p>
            <a:r>
              <a:rPr lang="en-US" sz="2000" dirty="0" err="1"/>
              <a:t>Forventet</a:t>
            </a:r>
            <a:r>
              <a:rPr lang="en-US" sz="2000" dirty="0"/>
              <a:t> </a:t>
            </a:r>
            <a:r>
              <a:rPr lang="en-US" sz="2000" dirty="0" err="1"/>
              <a:t>mulig</a:t>
            </a:r>
            <a:r>
              <a:rPr lang="en-US" sz="2000" dirty="0"/>
              <a:t> </a:t>
            </a:r>
            <a:r>
              <a:rPr lang="en-US" sz="2000" dirty="0" err="1"/>
              <a:t>gjenbruk</a:t>
            </a:r>
            <a:r>
              <a:rPr lang="en-US" sz="2000" dirty="0"/>
              <a:t> av </a:t>
            </a:r>
            <a:r>
              <a:rPr lang="en-US" sz="2000" dirty="0" err="1"/>
              <a:t>mye</a:t>
            </a:r>
            <a:r>
              <a:rPr lang="en-US" sz="2000" dirty="0"/>
              <a:t> av </a:t>
            </a:r>
            <a:r>
              <a:rPr lang="en-US" sz="2000" dirty="0" err="1"/>
              <a:t>dagens</a:t>
            </a:r>
            <a:r>
              <a:rPr lang="en-US" sz="2000" dirty="0"/>
              <a:t> </a:t>
            </a:r>
            <a:r>
              <a:rPr lang="en-US" sz="2000" dirty="0" err="1"/>
              <a:t>trase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23321FD-7025-8C56-FE5A-CBECE53E0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272" t="2749" r="3769" b="6172"/>
          <a:stretch/>
        </p:blipFill>
        <p:spPr>
          <a:xfrm>
            <a:off x="8334703" y="1"/>
            <a:ext cx="3877076" cy="6912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A1EE780-0F39-1A3F-521D-A4B35B80E04F}"/>
              </a:ext>
            </a:extLst>
          </p:cNvPr>
          <p:cNvSpPr/>
          <p:nvPr/>
        </p:nvSpPr>
        <p:spPr>
          <a:xfrm>
            <a:off x="9884358" y="365997"/>
            <a:ext cx="612000" cy="12210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9F7F5DD-A54F-12A5-6B12-39D18CA9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676" y="658177"/>
            <a:ext cx="3577915" cy="5405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38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99C89CA-7F72-5659-5742-14CE2E57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/>
              <a:t>En strekning med svært </a:t>
            </a:r>
            <a:br>
              <a:rPr lang="nb-NO" sz="4800" dirty="0"/>
            </a:br>
            <a:r>
              <a:rPr lang="nb-NO" sz="4800" dirty="0"/>
              <a:t>mange og alvorlige ulykker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CC52C63-B13A-6C07-3F75-89CE4F3D9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09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mkom etter ulykke på rv.4 – NRK Innlandet – Lokale nyheter, TV og radio">
            <a:extLst>
              <a:ext uri="{FF2B5EF4-FFF2-40B4-BE49-F238E27FC236}">
                <a16:creationId xmlns:a16="http://schemas.microsoft.com/office/drawing/2014/main" id="{1C2F0E39-4206-78AA-5CF8-98F027B4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8" y="697800"/>
            <a:ext cx="5220672" cy="293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lykker, Riksvei 4 | Frigir navnet etter dødsulykke på RV 4">
            <a:extLst>
              <a:ext uri="{FF2B5EF4-FFF2-40B4-BE49-F238E27FC236}">
                <a16:creationId xmlns:a16="http://schemas.microsoft.com/office/drawing/2014/main" id="{E33130C5-BE06-EF4B-F6DD-32FA878EE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0" y="531548"/>
            <a:ext cx="4907975" cy="2936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AE79644-E2D1-ABDA-5C00-DF4E01507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56" y="3617683"/>
            <a:ext cx="4053840" cy="304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lykke, Riksvei 4 | Sjåføren ligger hardt skadet på sykehuset – prøvde alt  han kunne å unngå ulykken, sier sjefen">
            <a:extLst>
              <a:ext uri="{FF2B5EF4-FFF2-40B4-BE49-F238E27FC236}">
                <a16:creationId xmlns:a16="http://schemas.microsoft.com/office/drawing/2014/main" id="{85834386-4CDA-CB8B-3EEF-7167AF13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7"/>
          <a:stretch/>
        </p:blipFill>
        <p:spPr bwMode="auto">
          <a:xfrm>
            <a:off x="4027022" y="2425376"/>
            <a:ext cx="3861692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0C5A226-D2E9-B0EC-1439-9C8C626A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93" y="3742077"/>
            <a:ext cx="4053840" cy="301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5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0C0A70A6-0E67-426E-7887-8173EF08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985"/>
            <a:ext cx="52578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5C9356-8DE9-8C4E-92A3-8DE26DA41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48485"/>
            <a:ext cx="52578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A2042EE-61EE-1F0E-74C6-11BA72BC9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380" y="606891"/>
            <a:ext cx="5257800" cy="5374025"/>
          </a:xfrm>
          <a:prstGeom prst="rect">
            <a:avLst/>
          </a:prstGeom>
          <a:noFill/>
        </p:spPr>
      </p:pic>
      <p:sp>
        <p:nvSpPr>
          <p:cNvPr id="2" name="Plassholder for lysbildenummer 1" hidden="1">
            <a:extLst>
              <a:ext uri="{FF2B5EF4-FFF2-40B4-BE49-F238E27FC236}">
                <a16:creationId xmlns:a16="http://schemas.microsoft.com/office/drawing/2014/main" id="{4E5A03F4-08FD-9398-353C-A4CB8F9406A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E2CB877-4672-7942-B1CE-9906304AA5DA}" type="slidenum">
              <a:rPr lang="nb-NO" smtClean="0"/>
              <a:pPr>
                <a:spcAft>
                  <a:spcPts val="600"/>
                </a:spcAft>
              </a:pPr>
              <a:t>18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8A9E55F-430C-719D-5053-8F086CEE0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2" t="12789" r="29080" b="12789"/>
          <a:stretch/>
        </p:blipFill>
        <p:spPr>
          <a:xfrm>
            <a:off x="498089" y="298112"/>
            <a:ext cx="5580000" cy="604032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A8B2E65-5211-4E12-7622-1261EA807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4" r="56944" b="86490"/>
          <a:stretch/>
        </p:blipFill>
        <p:spPr>
          <a:xfrm>
            <a:off x="477414" y="222186"/>
            <a:ext cx="5580000" cy="21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83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874979F1-DAD9-2B23-8197-062D34044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Gjøvikbanen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DF61F694-E066-DD00-89A6-2D9BAB17F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CF2D21B-1A7E-DAE9-5250-DADD73785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503" y="420719"/>
            <a:ext cx="2415567" cy="55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80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E0459-9C49-EDFF-6542-52BFCDF80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51" r="9658"/>
          <a:stretch/>
        </p:blipFill>
        <p:spPr>
          <a:xfrm>
            <a:off x="2760787" y="4604666"/>
            <a:ext cx="6670425" cy="108611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E821337-C8F5-512E-D49E-C51BC63B1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623" y="1709739"/>
            <a:ext cx="6920753" cy="2580908"/>
          </a:xfrm>
        </p:spPr>
        <p:txBody>
          <a:bodyPr>
            <a:normAutofit/>
          </a:bodyPr>
          <a:lstStyle/>
          <a:p>
            <a:pPr algn="ctr"/>
            <a:r>
              <a:rPr lang="nb-NO" sz="3200" dirty="0"/>
              <a:t>Felles arbeid for </a:t>
            </a:r>
            <a:br>
              <a:rPr lang="nb-NO" sz="3200" dirty="0"/>
            </a:br>
            <a:r>
              <a:rPr lang="nb-NO" sz="3200" dirty="0"/>
              <a:t>Riksvei 4 og Gjøvikbanen </a:t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B7589C-CEDD-A8C6-7397-41C463760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74222"/>
          <a:stretch/>
        </p:blipFill>
        <p:spPr>
          <a:xfrm>
            <a:off x="4365811" y="1709739"/>
            <a:ext cx="3460376" cy="12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0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993E-93D6-253D-04C9-CA9740FD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41" y="360766"/>
            <a:ext cx="3932237" cy="731939"/>
          </a:xfrm>
        </p:spPr>
        <p:txBody>
          <a:bodyPr/>
          <a:lstStyle/>
          <a:p>
            <a:r>
              <a:rPr lang="nb-NO" sz="4400" dirty="0"/>
              <a:t>Gjøvikbanen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D6463-2026-6943-E55B-9A0518182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841" y="1434516"/>
            <a:ext cx="3932237" cy="50627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 b="1" spc="300" dirty="0">
                <a:solidFill>
                  <a:srgbClr val="1E569A"/>
                </a:solidFill>
                <a:latin typeface="Trebuchet MS"/>
                <a:ea typeface="+mj-ea"/>
                <a:cs typeface="+mj-cs"/>
              </a:rPr>
              <a:t>Målsettinger:</a:t>
            </a: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/>
                <a:ea typeface="DengXian"/>
                <a:cs typeface="Times New Roman"/>
              </a:rPr>
              <a:t>Ny trasé og dobbeltsporet bane på strekningen Oslo S – Roa, med spesiell prioritet Oslo S – Hakadal stasjon.</a:t>
            </a:r>
            <a:endParaRPr lang="nb-NO" sz="2000" b="1" dirty="0">
              <a:latin typeface="Calibri"/>
              <a:ea typeface="DengXian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/>
                <a:ea typeface="DengXian"/>
                <a:cs typeface="Times New Roman"/>
              </a:rPr>
              <a:t>Styrket satsing på gods med utbygging av kombiterminal for lasting av tømmer og gods fra vareproduserende industri, beliggende nord for Eina.</a:t>
            </a: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000" dirty="0">
              <a:latin typeface="Calibri"/>
              <a:ea typeface="DengXian"/>
              <a:cs typeface="Times New Roman"/>
            </a:endParaRPr>
          </a:p>
        </p:txBody>
      </p:sp>
      <p:pic>
        <p:nvPicPr>
          <p:cNvPr id="1028" name="Picture 4" descr="Lørdag 15. oktober blir det buss for tog | Radio Toten">
            <a:extLst>
              <a:ext uri="{FF2B5EF4-FFF2-40B4-BE49-F238E27FC236}">
                <a16:creationId xmlns:a16="http://schemas.microsoft.com/office/drawing/2014/main" id="{2144297C-C1F2-8BE5-81F6-A14E7930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60" y="1092705"/>
            <a:ext cx="6528837" cy="462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203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9EBC297-EBA1-E039-494E-128827B0F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18042"/>
            <a:ext cx="9148274" cy="870438"/>
          </a:xfrm>
        </p:spPr>
        <p:txBody>
          <a:bodyPr>
            <a:normAutofit/>
          </a:bodyPr>
          <a:lstStyle/>
          <a:p>
            <a:r>
              <a:rPr lang="en-US" sz="4000" dirty="0" err="1"/>
              <a:t>Avstand</a:t>
            </a:r>
            <a:r>
              <a:rPr lang="en-US" sz="4000" dirty="0"/>
              <a:t> og </a:t>
            </a:r>
            <a:r>
              <a:rPr lang="en-US" sz="4000" dirty="0" err="1"/>
              <a:t>reisetid</a:t>
            </a:r>
            <a:endParaRPr lang="en-US" sz="40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1F3173C-59CA-F762-FC87-97B2DE5F4373}"/>
              </a:ext>
            </a:extLst>
          </p:cNvPr>
          <p:cNvSpPr/>
          <p:nvPr/>
        </p:nvSpPr>
        <p:spPr>
          <a:xfrm>
            <a:off x="4829230" y="2215661"/>
            <a:ext cx="2520000" cy="439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dirty="0"/>
              <a:t>70 km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8FC3E0C-556F-E943-45F9-F00B5767BE04}"/>
              </a:ext>
            </a:extLst>
          </p:cNvPr>
          <p:cNvSpPr/>
          <p:nvPr/>
        </p:nvSpPr>
        <p:spPr>
          <a:xfrm>
            <a:off x="4829230" y="3889128"/>
            <a:ext cx="1296000" cy="4396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138488" algn="l"/>
              </a:tabLst>
            </a:pPr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6F2FF20-0E2B-240B-9C70-15EC543B43E3}"/>
              </a:ext>
            </a:extLst>
          </p:cNvPr>
          <p:cNvSpPr/>
          <p:nvPr/>
        </p:nvSpPr>
        <p:spPr>
          <a:xfrm>
            <a:off x="4829230" y="2655277"/>
            <a:ext cx="1224000" cy="4396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dirty="0"/>
              <a:t>0:34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5AF1435-5870-BF12-5E82-5BA71B08FE38}"/>
              </a:ext>
            </a:extLst>
          </p:cNvPr>
          <p:cNvSpPr/>
          <p:nvPr/>
        </p:nvSpPr>
        <p:spPr>
          <a:xfrm>
            <a:off x="4832161" y="5134709"/>
            <a:ext cx="3312000" cy="4396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3138488" algn="l"/>
              </a:tabLst>
            </a:pPr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41FF0AD-1FF9-C5C4-AF62-FC839ECF7ADB}"/>
              </a:ext>
            </a:extLst>
          </p:cNvPr>
          <p:cNvSpPr/>
          <p:nvPr/>
        </p:nvSpPr>
        <p:spPr>
          <a:xfrm>
            <a:off x="4832161" y="3449512"/>
            <a:ext cx="1152000" cy="439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dirty="0"/>
              <a:t>32 km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14FFE46-46FC-3D3D-D806-B5D882199A4F}"/>
              </a:ext>
            </a:extLst>
          </p:cNvPr>
          <p:cNvSpPr/>
          <p:nvPr/>
        </p:nvSpPr>
        <p:spPr>
          <a:xfrm>
            <a:off x="4832161" y="3889128"/>
            <a:ext cx="972000" cy="4396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sz="1600" dirty="0"/>
              <a:t>0:27-0:36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4ABFE0A-E03C-F17C-1E7D-F0819954E2E2}"/>
              </a:ext>
            </a:extLst>
          </p:cNvPr>
          <p:cNvSpPr/>
          <p:nvPr/>
        </p:nvSpPr>
        <p:spPr>
          <a:xfrm>
            <a:off x="4829230" y="4695093"/>
            <a:ext cx="2520000" cy="4396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dirty="0"/>
              <a:t>70 km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F66C98B-5B91-C67E-046E-D03F99C86417}"/>
              </a:ext>
            </a:extLst>
          </p:cNvPr>
          <p:cNvSpPr/>
          <p:nvPr/>
        </p:nvSpPr>
        <p:spPr>
          <a:xfrm>
            <a:off x="4829230" y="5134709"/>
            <a:ext cx="2664000" cy="4396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138488" algn="l"/>
              </a:tabLst>
            </a:pPr>
            <a:r>
              <a:rPr lang="nb-NO" dirty="0"/>
              <a:t>1:14-1:26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A147CCDE-0D67-2040-12FE-C2D0E97A3EE2}"/>
              </a:ext>
            </a:extLst>
          </p:cNvPr>
          <p:cNvCxnSpPr>
            <a:cxnSpLocks/>
          </p:cNvCxnSpPr>
          <p:nvPr/>
        </p:nvCxnSpPr>
        <p:spPr>
          <a:xfrm>
            <a:off x="6045705" y="1890346"/>
            <a:ext cx="0" cy="412359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5501352-FCCB-7383-5811-01364F39D122}"/>
              </a:ext>
            </a:extLst>
          </p:cNvPr>
          <p:cNvSpPr txBox="1"/>
          <p:nvPr/>
        </p:nvSpPr>
        <p:spPr>
          <a:xfrm>
            <a:off x="3074300" y="2505753"/>
            <a:ext cx="167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/>
              <a:t>Oslo - Eidsvoll: 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C2A508E7-62B5-D72D-B74B-1A1BD70AEC39}"/>
              </a:ext>
            </a:extLst>
          </p:cNvPr>
          <p:cNvSpPr txBox="1"/>
          <p:nvPr/>
        </p:nvSpPr>
        <p:spPr>
          <a:xfrm>
            <a:off x="3074300" y="3676651"/>
            <a:ext cx="167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/>
              <a:t>Oslo – Nittedal: </a:t>
            </a:r>
            <a:endParaRPr lang="nb-NO" dirty="0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6CA4163C-EF78-A18E-8747-2BF7F9F2C99E}"/>
              </a:ext>
            </a:extLst>
          </p:cNvPr>
          <p:cNvSpPr txBox="1"/>
          <p:nvPr/>
        </p:nvSpPr>
        <p:spPr>
          <a:xfrm>
            <a:off x="3074300" y="4941255"/>
            <a:ext cx="1675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/>
              <a:t>Oslo - Jaren: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6113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7BE8D7-A997-AF55-B159-4A7225AF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0" y="206996"/>
            <a:ext cx="10515600" cy="1325563"/>
          </a:xfrm>
        </p:spPr>
        <p:txBody>
          <a:bodyPr/>
          <a:lstStyle/>
          <a:p>
            <a:r>
              <a:rPr lang="nb-NO" dirty="0"/>
              <a:t>Hvorfor Gjøvikbanen?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00E969-EA87-B261-CC29-CC80E782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71" y="1325563"/>
            <a:ext cx="7803470" cy="4662659"/>
          </a:xfrm>
        </p:spPr>
        <p:txBody>
          <a:bodyPr>
            <a:normAutofit fontScale="25000" lnSpcReduction="20000"/>
          </a:bodyPr>
          <a:lstStyle/>
          <a:p>
            <a:endParaRPr lang="nb-NO" sz="25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Gjøvikbanen er en sentral grenbane, og et miljøtiltak. Gjøvikbanen er likevel en av svært få grenbaner som per i dag ikke har timesfrekvens. </a:t>
            </a:r>
          </a:p>
          <a:p>
            <a:pPr>
              <a:lnSpc>
                <a:spcPct val="120000"/>
              </a:lnSpc>
            </a:pP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Gjøvikbanen er også en viktig godsbane, da alt gods på Bergensbanen går på Gjøvikbanen til Roa via Jevnaker og Hønefoss. </a:t>
            </a:r>
          </a:p>
          <a:p>
            <a:pPr>
              <a:lnSpc>
                <a:spcPct val="120000"/>
              </a:lnSpc>
            </a:pP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Flytter tung godstransport slik at Drammen avlastes. </a:t>
            </a:r>
          </a:p>
          <a:p>
            <a:pPr>
              <a:lnSpc>
                <a:spcPct val="120000"/>
              </a:lnSpc>
            </a:pP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Med de siste års oppgradering av Gjøvikbanen er det nå realistisk å gjenoppta godstrafikk også på strekningen mellom Gjøvik og Roa. </a:t>
            </a:r>
          </a:p>
          <a:p>
            <a:pPr>
              <a:lnSpc>
                <a:spcPct val="120000"/>
              </a:lnSpc>
            </a:pP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Med EUs grønne giv «</a:t>
            </a:r>
            <a:r>
              <a:rPr lang="nb-NO" sz="80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Fit</a:t>
            </a: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for 55» vil kravene til bærekraftig transport bli tøffere og eksportindustrien må innrette seg på skjerpet konkurranse knyttet til transport og logistikk.</a:t>
            </a:r>
          </a:p>
          <a:p>
            <a:pPr>
              <a:lnSpc>
                <a:spcPct val="120000"/>
              </a:lnSpc>
            </a:pPr>
            <a:r>
              <a:rPr lang="nb-NO" sz="80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Utbygging av Gjøvikbanen vil redusere køutfordringene inn mot Oslo sentrum, gi raskere fremkomst med kollektivt og flytte flere folk fra bil til bane</a:t>
            </a:r>
            <a:r>
              <a:rPr lang="nb-NO" sz="80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1ACC8CA-6CC4-7FC4-EA6A-104B476B4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503" y="420719"/>
            <a:ext cx="2415567" cy="55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27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E0459-9C49-EDFF-6542-52BFCDF80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93" y="5589377"/>
            <a:ext cx="11622707" cy="108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25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2062" y="1805027"/>
            <a:ext cx="5996093" cy="1165148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z="3733" spc="-7" dirty="0">
                <a:solidFill>
                  <a:srgbClr val="FFFFFF"/>
                </a:solidFill>
              </a:rPr>
              <a:t>Koordinering NHO </a:t>
            </a:r>
            <a:r>
              <a:rPr sz="3733" dirty="0">
                <a:solidFill>
                  <a:srgbClr val="FFFFFF"/>
                </a:solidFill>
              </a:rPr>
              <a:t>Innlandet</a:t>
            </a:r>
            <a:endParaRPr sz="3733"/>
          </a:p>
        </p:txBody>
      </p:sp>
      <p:sp>
        <p:nvSpPr>
          <p:cNvPr id="3" name="object 3"/>
          <p:cNvSpPr txBox="1"/>
          <p:nvPr/>
        </p:nvSpPr>
        <p:spPr>
          <a:xfrm>
            <a:off x="751163" y="2936410"/>
            <a:ext cx="385741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Status </a:t>
            </a:r>
            <a:r>
              <a:rPr sz="1600" spc="-7" dirty="0">
                <a:solidFill>
                  <a:srgbClr val="FFFFFF"/>
                </a:solidFill>
                <a:latin typeface="Arial"/>
                <a:cs typeface="Arial"/>
              </a:rPr>
              <a:t>Jernbanen i Innlandet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7" dirty="0">
                <a:solidFill>
                  <a:srgbClr val="FFFFFF"/>
                </a:solidFill>
                <a:latin typeface="Arial"/>
                <a:cs typeface="Arial"/>
              </a:rPr>
              <a:t>28.10.2022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69031" y="3849569"/>
            <a:ext cx="1427480" cy="2026920"/>
            <a:chOff x="8076773" y="2887177"/>
            <a:chExt cx="1070610" cy="1520190"/>
          </a:xfrm>
        </p:grpSpPr>
        <p:sp>
          <p:nvSpPr>
            <p:cNvPr id="3" name="object 3"/>
            <p:cNvSpPr/>
            <p:nvPr/>
          </p:nvSpPr>
          <p:spPr>
            <a:xfrm>
              <a:off x="8081532" y="2891936"/>
              <a:ext cx="636905" cy="636905"/>
            </a:xfrm>
            <a:custGeom>
              <a:avLst/>
              <a:gdLst/>
              <a:ahLst/>
              <a:cxnLst/>
              <a:rect l="l" t="t" r="r" b="b"/>
              <a:pathLst>
                <a:path w="636904" h="636904">
                  <a:moveTo>
                    <a:pt x="318120" y="0"/>
                  </a:moveTo>
                  <a:lnTo>
                    <a:pt x="271105" y="3451"/>
                  </a:lnTo>
                  <a:lnTo>
                    <a:pt x="226233" y="13476"/>
                  </a:lnTo>
                  <a:lnTo>
                    <a:pt x="183997" y="29582"/>
                  </a:lnTo>
                  <a:lnTo>
                    <a:pt x="144888" y="51279"/>
                  </a:lnTo>
                  <a:lnTo>
                    <a:pt x="109399" y="78072"/>
                  </a:lnTo>
                  <a:lnTo>
                    <a:pt x="78020" y="109471"/>
                  </a:lnTo>
                  <a:lnTo>
                    <a:pt x="51244" y="144982"/>
                  </a:lnTo>
                  <a:lnTo>
                    <a:pt x="29562" y="184114"/>
                  </a:lnTo>
                  <a:lnTo>
                    <a:pt x="13466" y="226374"/>
                  </a:lnTo>
                  <a:lnTo>
                    <a:pt x="3448" y="271270"/>
                  </a:lnTo>
                  <a:lnTo>
                    <a:pt x="0" y="318309"/>
                  </a:lnTo>
                  <a:lnTo>
                    <a:pt x="3448" y="365349"/>
                  </a:lnTo>
                  <a:lnTo>
                    <a:pt x="13466" y="410245"/>
                  </a:lnTo>
                  <a:lnTo>
                    <a:pt x="29562" y="452505"/>
                  </a:lnTo>
                  <a:lnTo>
                    <a:pt x="51244" y="491637"/>
                  </a:lnTo>
                  <a:lnTo>
                    <a:pt x="78020" y="527148"/>
                  </a:lnTo>
                  <a:lnTo>
                    <a:pt x="109399" y="558547"/>
                  </a:lnTo>
                  <a:lnTo>
                    <a:pt x="144888" y="585340"/>
                  </a:lnTo>
                  <a:lnTo>
                    <a:pt x="183997" y="607036"/>
                  </a:lnTo>
                  <a:lnTo>
                    <a:pt x="226233" y="623143"/>
                  </a:lnTo>
                  <a:lnTo>
                    <a:pt x="271105" y="633168"/>
                  </a:lnTo>
                  <a:lnTo>
                    <a:pt x="318120" y="636619"/>
                  </a:lnTo>
                  <a:lnTo>
                    <a:pt x="365234" y="633168"/>
                  </a:lnTo>
                  <a:lnTo>
                    <a:pt x="410187" y="623143"/>
                  </a:lnTo>
                  <a:lnTo>
                    <a:pt x="452487" y="607036"/>
                  </a:lnTo>
                  <a:lnTo>
                    <a:pt x="491646" y="585340"/>
                  </a:lnTo>
                  <a:lnTo>
                    <a:pt x="527174" y="558547"/>
                  </a:lnTo>
                  <a:lnTo>
                    <a:pt x="558580" y="527148"/>
                  </a:lnTo>
                  <a:lnTo>
                    <a:pt x="585374" y="491637"/>
                  </a:lnTo>
                  <a:lnTo>
                    <a:pt x="607067" y="452505"/>
                  </a:lnTo>
                  <a:lnTo>
                    <a:pt x="623168" y="410245"/>
                  </a:lnTo>
                  <a:lnTo>
                    <a:pt x="633188" y="365349"/>
                  </a:lnTo>
                  <a:lnTo>
                    <a:pt x="636637" y="318309"/>
                  </a:lnTo>
                  <a:lnTo>
                    <a:pt x="633188" y="271270"/>
                  </a:lnTo>
                  <a:lnTo>
                    <a:pt x="623168" y="226374"/>
                  </a:lnTo>
                  <a:lnTo>
                    <a:pt x="607067" y="184114"/>
                  </a:lnTo>
                  <a:lnTo>
                    <a:pt x="585374" y="144982"/>
                  </a:lnTo>
                  <a:lnTo>
                    <a:pt x="558580" y="109471"/>
                  </a:lnTo>
                  <a:lnTo>
                    <a:pt x="527174" y="78072"/>
                  </a:lnTo>
                  <a:lnTo>
                    <a:pt x="491646" y="51279"/>
                  </a:lnTo>
                  <a:lnTo>
                    <a:pt x="452487" y="29582"/>
                  </a:lnTo>
                  <a:lnTo>
                    <a:pt x="410187" y="13476"/>
                  </a:lnTo>
                  <a:lnTo>
                    <a:pt x="365234" y="3451"/>
                  </a:lnTo>
                  <a:lnTo>
                    <a:pt x="318120" y="0"/>
                  </a:lnTo>
                  <a:close/>
                </a:path>
              </a:pathLst>
            </a:custGeom>
            <a:solidFill>
              <a:srgbClr val="3B3BC7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8081532" y="2891936"/>
              <a:ext cx="636905" cy="636905"/>
            </a:xfrm>
            <a:custGeom>
              <a:avLst/>
              <a:gdLst/>
              <a:ahLst/>
              <a:cxnLst/>
              <a:rect l="l" t="t" r="r" b="b"/>
              <a:pathLst>
                <a:path w="636904" h="636904">
                  <a:moveTo>
                    <a:pt x="636637" y="318309"/>
                  </a:moveTo>
                  <a:lnTo>
                    <a:pt x="633188" y="365349"/>
                  </a:lnTo>
                  <a:lnTo>
                    <a:pt x="623168" y="410245"/>
                  </a:lnTo>
                  <a:lnTo>
                    <a:pt x="607067" y="452505"/>
                  </a:lnTo>
                  <a:lnTo>
                    <a:pt x="585374" y="491637"/>
                  </a:lnTo>
                  <a:lnTo>
                    <a:pt x="558580" y="527148"/>
                  </a:lnTo>
                  <a:lnTo>
                    <a:pt x="527174" y="558547"/>
                  </a:lnTo>
                  <a:lnTo>
                    <a:pt x="491646" y="585340"/>
                  </a:lnTo>
                  <a:lnTo>
                    <a:pt x="452487" y="607036"/>
                  </a:lnTo>
                  <a:lnTo>
                    <a:pt x="410187" y="623143"/>
                  </a:lnTo>
                  <a:lnTo>
                    <a:pt x="365234" y="633168"/>
                  </a:lnTo>
                  <a:lnTo>
                    <a:pt x="318120" y="636619"/>
                  </a:lnTo>
                  <a:lnTo>
                    <a:pt x="271105" y="633168"/>
                  </a:lnTo>
                  <a:lnTo>
                    <a:pt x="226233" y="623143"/>
                  </a:lnTo>
                  <a:lnTo>
                    <a:pt x="183997" y="607036"/>
                  </a:lnTo>
                  <a:lnTo>
                    <a:pt x="144888" y="585340"/>
                  </a:lnTo>
                  <a:lnTo>
                    <a:pt x="109399" y="558547"/>
                  </a:lnTo>
                  <a:lnTo>
                    <a:pt x="78020" y="527148"/>
                  </a:lnTo>
                  <a:lnTo>
                    <a:pt x="51244" y="491637"/>
                  </a:lnTo>
                  <a:lnTo>
                    <a:pt x="29562" y="452505"/>
                  </a:lnTo>
                  <a:lnTo>
                    <a:pt x="13466" y="410245"/>
                  </a:lnTo>
                  <a:lnTo>
                    <a:pt x="3448" y="365349"/>
                  </a:lnTo>
                  <a:lnTo>
                    <a:pt x="0" y="318309"/>
                  </a:lnTo>
                  <a:lnTo>
                    <a:pt x="3448" y="271270"/>
                  </a:lnTo>
                  <a:lnTo>
                    <a:pt x="13466" y="226374"/>
                  </a:lnTo>
                  <a:lnTo>
                    <a:pt x="29562" y="184114"/>
                  </a:lnTo>
                  <a:lnTo>
                    <a:pt x="51244" y="144982"/>
                  </a:lnTo>
                  <a:lnTo>
                    <a:pt x="78020" y="109471"/>
                  </a:lnTo>
                  <a:lnTo>
                    <a:pt x="109399" y="78072"/>
                  </a:lnTo>
                  <a:lnTo>
                    <a:pt x="144888" y="51279"/>
                  </a:lnTo>
                  <a:lnTo>
                    <a:pt x="183997" y="29582"/>
                  </a:lnTo>
                  <a:lnTo>
                    <a:pt x="226233" y="13476"/>
                  </a:lnTo>
                  <a:lnTo>
                    <a:pt x="271105" y="3451"/>
                  </a:lnTo>
                  <a:lnTo>
                    <a:pt x="318120" y="0"/>
                  </a:lnTo>
                  <a:lnTo>
                    <a:pt x="365234" y="3451"/>
                  </a:lnTo>
                  <a:lnTo>
                    <a:pt x="410187" y="13476"/>
                  </a:lnTo>
                  <a:lnTo>
                    <a:pt x="452487" y="29582"/>
                  </a:lnTo>
                  <a:lnTo>
                    <a:pt x="491646" y="51279"/>
                  </a:lnTo>
                  <a:lnTo>
                    <a:pt x="527174" y="78072"/>
                  </a:lnTo>
                  <a:lnTo>
                    <a:pt x="558580" y="109471"/>
                  </a:lnTo>
                  <a:lnTo>
                    <a:pt x="585374" y="144982"/>
                  </a:lnTo>
                  <a:lnTo>
                    <a:pt x="607067" y="184114"/>
                  </a:lnTo>
                  <a:lnTo>
                    <a:pt x="623168" y="226374"/>
                  </a:lnTo>
                  <a:lnTo>
                    <a:pt x="633188" y="271270"/>
                  </a:lnTo>
                  <a:lnTo>
                    <a:pt x="636637" y="318309"/>
                  </a:lnTo>
                  <a:close/>
                </a:path>
              </a:pathLst>
            </a:custGeom>
            <a:ln w="9517">
              <a:solidFill>
                <a:srgbClr val="3B3BC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8082797" y="2892825"/>
              <a:ext cx="1059815" cy="1509395"/>
            </a:xfrm>
            <a:custGeom>
              <a:avLst/>
              <a:gdLst/>
              <a:ahLst/>
              <a:cxnLst/>
              <a:rect l="l" t="t" r="r" b="b"/>
              <a:pathLst>
                <a:path w="1059815" h="1509395">
                  <a:moveTo>
                    <a:pt x="1059593" y="1509400"/>
                  </a:moveTo>
                  <a:lnTo>
                    <a:pt x="92346" y="542474"/>
                  </a:lnTo>
                  <a:lnTo>
                    <a:pt x="61564" y="506799"/>
                  </a:lnTo>
                  <a:lnTo>
                    <a:pt x="36938" y="467978"/>
                  </a:lnTo>
                  <a:lnTo>
                    <a:pt x="18469" y="426710"/>
                  </a:lnTo>
                  <a:lnTo>
                    <a:pt x="6156" y="383693"/>
                  </a:lnTo>
                  <a:lnTo>
                    <a:pt x="0" y="339628"/>
                  </a:lnTo>
                  <a:lnTo>
                    <a:pt x="0" y="295213"/>
                  </a:lnTo>
                  <a:lnTo>
                    <a:pt x="6156" y="251148"/>
                  </a:lnTo>
                  <a:lnTo>
                    <a:pt x="18469" y="208132"/>
                  </a:lnTo>
                  <a:lnTo>
                    <a:pt x="36938" y="166863"/>
                  </a:lnTo>
                  <a:lnTo>
                    <a:pt x="61564" y="128042"/>
                  </a:lnTo>
                  <a:lnTo>
                    <a:pt x="92346" y="92368"/>
                  </a:lnTo>
                  <a:lnTo>
                    <a:pt x="128017" y="61578"/>
                  </a:lnTo>
                  <a:lnTo>
                    <a:pt x="166842" y="36947"/>
                  </a:lnTo>
                  <a:lnTo>
                    <a:pt x="208120" y="18473"/>
                  </a:lnTo>
                  <a:lnTo>
                    <a:pt x="251151" y="6157"/>
                  </a:lnTo>
                  <a:lnTo>
                    <a:pt x="295233" y="0"/>
                  </a:lnTo>
                  <a:lnTo>
                    <a:pt x="339666" y="0"/>
                  </a:lnTo>
                  <a:lnTo>
                    <a:pt x="383748" y="6157"/>
                  </a:lnTo>
                  <a:lnTo>
                    <a:pt x="426779" y="18473"/>
                  </a:lnTo>
                  <a:lnTo>
                    <a:pt x="468058" y="36947"/>
                  </a:lnTo>
                  <a:lnTo>
                    <a:pt x="506883" y="61578"/>
                  </a:lnTo>
                  <a:lnTo>
                    <a:pt x="542554" y="92368"/>
                  </a:lnTo>
                  <a:lnTo>
                    <a:pt x="1059593" y="609624"/>
                  </a:lnTo>
                </a:path>
              </a:pathLst>
            </a:custGeom>
            <a:ln w="9518">
              <a:solidFill>
                <a:srgbClr val="3B3BC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6" name="object 6"/>
          <p:cNvSpPr/>
          <p:nvPr/>
        </p:nvSpPr>
        <p:spPr>
          <a:xfrm>
            <a:off x="10059803" y="4806246"/>
            <a:ext cx="12700" cy="2049780"/>
          </a:xfrm>
          <a:custGeom>
            <a:avLst/>
            <a:gdLst/>
            <a:ahLst/>
            <a:cxnLst/>
            <a:rect l="l" t="t" r="r" b="b"/>
            <a:pathLst>
              <a:path w="9525" h="1537335">
                <a:moveTo>
                  <a:pt x="9519" y="0"/>
                </a:moveTo>
                <a:lnTo>
                  <a:pt x="0" y="0"/>
                </a:lnTo>
                <a:lnTo>
                  <a:pt x="0" y="1537307"/>
                </a:lnTo>
                <a:lnTo>
                  <a:pt x="9519" y="1537307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10626233" y="4806246"/>
            <a:ext cx="12700" cy="2049780"/>
          </a:xfrm>
          <a:custGeom>
            <a:avLst/>
            <a:gdLst/>
            <a:ahLst/>
            <a:cxnLst/>
            <a:rect l="l" t="t" r="r" b="b"/>
            <a:pathLst>
              <a:path w="9525" h="1537335">
                <a:moveTo>
                  <a:pt x="9519" y="0"/>
                </a:moveTo>
                <a:lnTo>
                  <a:pt x="0" y="0"/>
                </a:lnTo>
                <a:lnTo>
                  <a:pt x="0" y="1537307"/>
                </a:lnTo>
                <a:lnTo>
                  <a:pt x="9519" y="1537307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/>
          <p:nvPr/>
        </p:nvSpPr>
        <p:spPr>
          <a:xfrm>
            <a:off x="10201543" y="4724407"/>
            <a:ext cx="12700" cy="2131907"/>
          </a:xfrm>
          <a:custGeom>
            <a:avLst/>
            <a:gdLst/>
            <a:ahLst/>
            <a:cxnLst/>
            <a:rect l="l" t="t" r="r" b="b"/>
            <a:pathLst>
              <a:path w="9525" h="1598929">
                <a:moveTo>
                  <a:pt x="9519" y="0"/>
                </a:moveTo>
                <a:lnTo>
                  <a:pt x="0" y="0"/>
                </a:lnTo>
                <a:lnTo>
                  <a:pt x="0" y="1598685"/>
                </a:lnTo>
                <a:lnTo>
                  <a:pt x="9519" y="1598685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9" name="object 9"/>
          <p:cNvSpPr/>
          <p:nvPr/>
        </p:nvSpPr>
        <p:spPr>
          <a:xfrm>
            <a:off x="10484494" y="4724407"/>
            <a:ext cx="12700" cy="2131907"/>
          </a:xfrm>
          <a:custGeom>
            <a:avLst/>
            <a:gdLst/>
            <a:ahLst/>
            <a:cxnLst/>
            <a:rect l="l" t="t" r="r" b="b"/>
            <a:pathLst>
              <a:path w="9525" h="1598929">
                <a:moveTo>
                  <a:pt x="9519" y="0"/>
                </a:moveTo>
                <a:lnTo>
                  <a:pt x="0" y="0"/>
                </a:lnTo>
                <a:lnTo>
                  <a:pt x="0" y="1598685"/>
                </a:lnTo>
                <a:lnTo>
                  <a:pt x="9519" y="1598685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0" name="object 10"/>
          <p:cNvSpPr/>
          <p:nvPr/>
        </p:nvSpPr>
        <p:spPr>
          <a:xfrm>
            <a:off x="10342754" y="4704107"/>
            <a:ext cx="12700" cy="2152227"/>
          </a:xfrm>
          <a:custGeom>
            <a:avLst/>
            <a:gdLst/>
            <a:ahLst/>
            <a:cxnLst/>
            <a:rect l="l" t="t" r="r" b="b"/>
            <a:pathLst>
              <a:path w="9525" h="1614170">
                <a:moveTo>
                  <a:pt x="9519" y="0"/>
                </a:moveTo>
                <a:lnTo>
                  <a:pt x="0" y="0"/>
                </a:lnTo>
                <a:lnTo>
                  <a:pt x="0" y="1613910"/>
                </a:lnTo>
                <a:lnTo>
                  <a:pt x="9519" y="1613910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9918594" y="5120907"/>
            <a:ext cx="12700" cy="1735667"/>
          </a:xfrm>
          <a:custGeom>
            <a:avLst/>
            <a:gdLst/>
            <a:ahLst/>
            <a:cxnLst/>
            <a:rect l="l" t="t" r="r" b="b"/>
            <a:pathLst>
              <a:path w="9525" h="1301750">
                <a:moveTo>
                  <a:pt x="9519" y="0"/>
                </a:moveTo>
                <a:lnTo>
                  <a:pt x="0" y="0"/>
                </a:lnTo>
                <a:lnTo>
                  <a:pt x="0" y="1301310"/>
                </a:lnTo>
                <a:lnTo>
                  <a:pt x="9519" y="1301310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2" name="object 12"/>
          <p:cNvSpPr/>
          <p:nvPr/>
        </p:nvSpPr>
        <p:spPr>
          <a:xfrm>
            <a:off x="10767445" y="5120907"/>
            <a:ext cx="12700" cy="1735667"/>
          </a:xfrm>
          <a:custGeom>
            <a:avLst/>
            <a:gdLst/>
            <a:ahLst/>
            <a:cxnLst/>
            <a:rect l="l" t="t" r="r" b="b"/>
            <a:pathLst>
              <a:path w="9525" h="1301750">
                <a:moveTo>
                  <a:pt x="9519" y="0"/>
                </a:moveTo>
                <a:lnTo>
                  <a:pt x="0" y="0"/>
                </a:lnTo>
                <a:lnTo>
                  <a:pt x="0" y="1301310"/>
                </a:lnTo>
                <a:lnTo>
                  <a:pt x="9519" y="1301310"/>
                </a:lnTo>
                <a:lnTo>
                  <a:pt x="9519" y="0"/>
                </a:lnTo>
                <a:close/>
              </a:path>
            </a:pathLst>
          </a:custGeom>
          <a:solidFill>
            <a:srgbClr val="3B3BC7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13" name="object 13"/>
          <p:cNvGrpSpPr/>
          <p:nvPr/>
        </p:nvGrpSpPr>
        <p:grpSpPr>
          <a:xfrm>
            <a:off x="9918593" y="0"/>
            <a:ext cx="861907" cy="3864187"/>
            <a:chOff x="7438945" y="0"/>
            <a:chExt cx="646430" cy="2898140"/>
          </a:xfrm>
        </p:grpSpPr>
        <p:sp>
          <p:nvSpPr>
            <p:cNvPr id="14" name="object 14"/>
            <p:cNvSpPr/>
            <p:nvPr/>
          </p:nvSpPr>
          <p:spPr>
            <a:xfrm>
              <a:off x="7443704" y="2254841"/>
              <a:ext cx="636905" cy="636905"/>
            </a:xfrm>
            <a:custGeom>
              <a:avLst/>
              <a:gdLst/>
              <a:ahLst/>
              <a:cxnLst/>
              <a:rect l="l" t="t" r="r" b="b"/>
              <a:pathLst>
                <a:path w="636904" h="636905">
                  <a:moveTo>
                    <a:pt x="318120" y="0"/>
                  </a:moveTo>
                  <a:lnTo>
                    <a:pt x="271105" y="3451"/>
                  </a:lnTo>
                  <a:lnTo>
                    <a:pt x="226233" y="13476"/>
                  </a:lnTo>
                  <a:lnTo>
                    <a:pt x="183997" y="29582"/>
                  </a:lnTo>
                  <a:lnTo>
                    <a:pt x="144888" y="51279"/>
                  </a:lnTo>
                  <a:lnTo>
                    <a:pt x="109399" y="78072"/>
                  </a:lnTo>
                  <a:lnTo>
                    <a:pt x="78020" y="109471"/>
                  </a:lnTo>
                  <a:lnTo>
                    <a:pt x="51244" y="144982"/>
                  </a:lnTo>
                  <a:lnTo>
                    <a:pt x="29562" y="184114"/>
                  </a:lnTo>
                  <a:lnTo>
                    <a:pt x="13466" y="226374"/>
                  </a:lnTo>
                  <a:lnTo>
                    <a:pt x="3448" y="271270"/>
                  </a:lnTo>
                  <a:lnTo>
                    <a:pt x="0" y="318309"/>
                  </a:lnTo>
                  <a:lnTo>
                    <a:pt x="3448" y="365349"/>
                  </a:lnTo>
                  <a:lnTo>
                    <a:pt x="13466" y="410245"/>
                  </a:lnTo>
                  <a:lnTo>
                    <a:pt x="29562" y="452505"/>
                  </a:lnTo>
                  <a:lnTo>
                    <a:pt x="51244" y="491637"/>
                  </a:lnTo>
                  <a:lnTo>
                    <a:pt x="78020" y="527148"/>
                  </a:lnTo>
                  <a:lnTo>
                    <a:pt x="109399" y="558547"/>
                  </a:lnTo>
                  <a:lnTo>
                    <a:pt x="144888" y="585340"/>
                  </a:lnTo>
                  <a:lnTo>
                    <a:pt x="183997" y="607036"/>
                  </a:lnTo>
                  <a:lnTo>
                    <a:pt x="226233" y="623143"/>
                  </a:lnTo>
                  <a:lnTo>
                    <a:pt x="271105" y="633168"/>
                  </a:lnTo>
                  <a:lnTo>
                    <a:pt x="318120" y="636619"/>
                  </a:lnTo>
                  <a:lnTo>
                    <a:pt x="365234" y="633168"/>
                  </a:lnTo>
                  <a:lnTo>
                    <a:pt x="410187" y="623143"/>
                  </a:lnTo>
                  <a:lnTo>
                    <a:pt x="452487" y="607036"/>
                  </a:lnTo>
                  <a:lnTo>
                    <a:pt x="491646" y="585340"/>
                  </a:lnTo>
                  <a:lnTo>
                    <a:pt x="527174" y="558547"/>
                  </a:lnTo>
                  <a:lnTo>
                    <a:pt x="558580" y="527148"/>
                  </a:lnTo>
                  <a:lnTo>
                    <a:pt x="585374" y="491637"/>
                  </a:lnTo>
                  <a:lnTo>
                    <a:pt x="607067" y="452505"/>
                  </a:lnTo>
                  <a:lnTo>
                    <a:pt x="623168" y="410245"/>
                  </a:lnTo>
                  <a:lnTo>
                    <a:pt x="633188" y="365349"/>
                  </a:lnTo>
                  <a:lnTo>
                    <a:pt x="636637" y="318309"/>
                  </a:lnTo>
                  <a:lnTo>
                    <a:pt x="633188" y="271270"/>
                  </a:lnTo>
                  <a:lnTo>
                    <a:pt x="623168" y="226374"/>
                  </a:lnTo>
                  <a:lnTo>
                    <a:pt x="607067" y="184114"/>
                  </a:lnTo>
                  <a:lnTo>
                    <a:pt x="585374" y="144982"/>
                  </a:lnTo>
                  <a:lnTo>
                    <a:pt x="558580" y="109471"/>
                  </a:lnTo>
                  <a:lnTo>
                    <a:pt x="527174" y="78072"/>
                  </a:lnTo>
                  <a:lnTo>
                    <a:pt x="491646" y="51279"/>
                  </a:lnTo>
                  <a:lnTo>
                    <a:pt x="452487" y="29582"/>
                  </a:lnTo>
                  <a:lnTo>
                    <a:pt x="410187" y="13476"/>
                  </a:lnTo>
                  <a:lnTo>
                    <a:pt x="365234" y="3451"/>
                  </a:lnTo>
                  <a:lnTo>
                    <a:pt x="318120" y="0"/>
                  </a:lnTo>
                  <a:close/>
                </a:path>
              </a:pathLst>
            </a:custGeom>
            <a:solidFill>
              <a:srgbClr val="1E286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443704" y="22310"/>
              <a:ext cx="636905" cy="2869565"/>
            </a:xfrm>
            <a:custGeom>
              <a:avLst/>
              <a:gdLst/>
              <a:ahLst/>
              <a:cxnLst/>
              <a:rect l="l" t="t" r="r" b="b"/>
              <a:pathLst>
                <a:path w="636904" h="2869565">
                  <a:moveTo>
                    <a:pt x="636637" y="2550840"/>
                  </a:moveTo>
                  <a:lnTo>
                    <a:pt x="633188" y="2597879"/>
                  </a:lnTo>
                  <a:lnTo>
                    <a:pt x="623168" y="2642775"/>
                  </a:lnTo>
                  <a:lnTo>
                    <a:pt x="607067" y="2685035"/>
                  </a:lnTo>
                  <a:lnTo>
                    <a:pt x="585374" y="2724167"/>
                  </a:lnTo>
                  <a:lnTo>
                    <a:pt x="558580" y="2759678"/>
                  </a:lnTo>
                  <a:lnTo>
                    <a:pt x="527174" y="2791077"/>
                  </a:lnTo>
                  <a:lnTo>
                    <a:pt x="491646" y="2817870"/>
                  </a:lnTo>
                  <a:lnTo>
                    <a:pt x="452487" y="2839567"/>
                  </a:lnTo>
                  <a:lnTo>
                    <a:pt x="410187" y="2855673"/>
                  </a:lnTo>
                  <a:lnTo>
                    <a:pt x="365234" y="2865698"/>
                  </a:lnTo>
                  <a:lnTo>
                    <a:pt x="318120" y="2869149"/>
                  </a:lnTo>
                  <a:lnTo>
                    <a:pt x="271105" y="2865698"/>
                  </a:lnTo>
                  <a:lnTo>
                    <a:pt x="226233" y="2855673"/>
                  </a:lnTo>
                  <a:lnTo>
                    <a:pt x="183997" y="2839567"/>
                  </a:lnTo>
                  <a:lnTo>
                    <a:pt x="144888" y="2817870"/>
                  </a:lnTo>
                  <a:lnTo>
                    <a:pt x="109399" y="2791077"/>
                  </a:lnTo>
                  <a:lnTo>
                    <a:pt x="78020" y="2759678"/>
                  </a:lnTo>
                  <a:lnTo>
                    <a:pt x="51244" y="2724167"/>
                  </a:lnTo>
                  <a:lnTo>
                    <a:pt x="29562" y="2685035"/>
                  </a:lnTo>
                  <a:lnTo>
                    <a:pt x="13466" y="2642775"/>
                  </a:lnTo>
                  <a:lnTo>
                    <a:pt x="3448" y="2597879"/>
                  </a:lnTo>
                  <a:lnTo>
                    <a:pt x="0" y="2550840"/>
                  </a:lnTo>
                  <a:lnTo>
                    <a:pt x="3448" y="2503800"/>
                  </a:lnTo>
                  <a:lnTo>
                    <a:pt x="13466" y="2458904"/>
                  </a:lnTo>
                  <a:lnTo>
                    <a:pt x="29562" y="2416644"/>
                  </a:lnTo>
                  <a:lnTo>
                    <a:pt x="51244" y="2377512"/>
                  </a:lnTo>
                  <a:lnTo>
                    <a:pt x="78020" y="2342001"/>
                  </a:lnTo>
                  <a:lnTo>
                    <a:pt x="109399" y="2310602"/>
                  </a:lnTo>
                  <a:lnTo>
                    <a:pt x="144888" y="2283809"/>
                  </a:lnTo>
                  <a:lnTo>
                    <a:pt x="183997" y="2262113"/>
                  </a:lnTo>
                  <a:lnTo>
                    <a:pt x="226233" y="2246006"/>
                  </a:lnTo>
                  <a:lnTo>
                    <a:pt x="271105" y="2235981"/>
                  </a:lnTo>
                  <a:lnTo>
                    <a:pt x="318120" y="2232530"/>
                  </a:lnTo>
                  <a:lnTo>
                    <a:pt x="365234" y="2235981"/>
                  </a:lnTo>
                  <a:lnTo>
                    <a:pt x="410187" y="2246006"/>
                  </a:lnTo>
                  <a:lnTo>
                    <a:pt x="452487" y="2262113"/>
                  </a:lnTo>
                  <a:lnTo>
                    <a:pt x="491646" y="2283809"/>
                  </a:lnTo>
                  <a:lnTo>
                    <a:pt x="527174" y="2310602"/>
                  </a:lnTo>
                  <a:lnTo>
                    <a:pt x="558580" y="2342001"/>
                  </a:lnTo>
                  <a:lnTo>
                    <a:pt x="585374" y="2377512"/>
                  </a:lnTo>
                  <a:lnTo>
                    <a:pt x="607067" y="2416644"/>
                  </a:lnTo>
                  <a:lnTo>
                    <a:pt x="623168" y="2458904"/>
                  </a:lnTo>
                  <a:lnTo>
                    <a:pt x="633188" y="2503800"/>
                  </a:lnTo>
                  <a:lnTo>
                    <a:pt x="636637" y="2550840"/>
                  </a:lnTo>
                  <a:close/>
                </a:path>
                <a:path w="636904" h="2869565">
                  <a:moveTo>
                    <a:pt x="636637" y="0"/>
                  </a:moveTo>
                  <a:lnTo>
                    <a:pt x="636637" y="2550840"/>
                  </a:lnTo>
                  <a:lnTo>
                    <a:pt x="633188" y="2597826"/>
                  </a:lnTo>
                  <a:lnTo>
                    <a:pt x="623168" y="2642689"/>
                  </a:lnTo>
                  <a:lnTo>
                    <a:pt x="607067" y="2684932"/>
                  </a:lnTo>
                  <a:lnTo>
                    <a:pt x="585374" y="2724062"/>
                  </a:lnTo>
                  <a:lnTo>
                    <a:pt x="558580" y="2759582"/>
                  </a:lnTo>
                  <a:lnTo>
                    <a:pt x="527174" y="2790996"/>
                  </a:lnTo>
                  <a:lnTo>
                    <a:pt x="491646" y="2817810"/>
                  </a:lnTo>
                  <a:lnTo>
                    <a:pt x="452487" y="2839528"/>
                  </a:lnTo>
                  <a:lnTo>
                    <a:pt x="410187" y="2855654"/>
                  </a:lnTo>
                  <a:lnTo>
                    <a:pt x="365234" y="2865693"/>
                  </a:lnTo>
                  <a:lnTo>
                    <a:pt x="318120" y="2869149"/>
                  </a:lnTo>
                  <a:lnTo>
                    <a:pt x="271194" y="2865704"/>
                  </a:lnTo>
                  <a:lnTo>
                    <a:pt x="226378" y="2855693"/>
                  </a:lnTo>
                  <a:lnTo>
                    <a:pt x="184169" y="2839605"/>
                  </a:lnTo>
                  <a:lnTo>
                    <a:pt x="145063" y="2817930"/>
                  </a:lnTo>
                  <a:lnTo>
                    <a:pt x="109560" y="2791157"/>
                  </a:lnTo>
                  <a:lnTo>
                    <a:pt x="78154" y="2759775"/>
                  </a:lnTo>
                  <a:lnTo>
                    <a:pt x="51344" y="2724272"/>
                  </a:lnTo>
                  <a:lnTo>
                    <a:pt x="29626" y="2685138"/>
                  </a:lnTo>
                  <a:lnTo>
                    <a:pt x="13498" y="2642862"/>
                  </a:lnTo>
                  <a:lnTo>
                    <a:pt x="3457" y="2597933"/>
                  </a:lnTo>
                  <a:lnTo>
                    <a:pt x="0" y="2550840"/>
                  </a:lnTo>
                  <a:lnTo>
                    <a:pt x="0" y="0"/>
                  </a:lnTo>
                </a:path>
              </a:pathLst>
            </a:custGeom>
            <a:ln w="9517">
              <a:solidFill>
                <a:srgbClr val="1E286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443704" y="3357"/>
              <a:ext cx="636905" cy="1613535"/>
            </a:xfrm>
            <a:custGeom>
              <a:avLst/>
              <a:gdLst/>
              <a:ahLst/>
              <a:cxnLst/>
              <a:rect l="l" t="t" r="r" b="b"/>
              <a:pathLst>
                <a:path w="636904" h="1613535">
                  <a:moveTo>
                    <a:pt x="636637" y="0"/>
                  </a:moveTo>
                  <a:lnTo>
                    <a:pt x="0" y="0"/>
                  </a:lnTo>
                  <a:lnTo>
                    <a:pt x="0" y="1295127"/>
                  </a:lnTo>
                  <a:lnTo>
                    <a:pt x="3457" y="1342220"/>
                  </a:lnTo>
                  <a:lnTo>
                    <a:pt x="13498" y="1387149"/>
                  </a:lnTo>
                  <a:lnTo>
                    <a:pt x="29626" y="1429425"/>
                  </a:lnTo>
                  <a:lnTo>
                    <a:pt x="51344" y="1468559"/>
                  </a:lnTo>
                  <a:lnTo>
                    <a:pt x="78154" y="1504062"/>
                  </a:lnTo>
                  <a:lnTo>
                    <a:pt x="109560" y="1535444"/>
                  </a:lnTo>
                  <a:lnTo>
                    <a:pt x="145063" y="1562217"/>
                  </a:lnTo>
                  <a:lnTo>
                    <a:pt x="184169" y="1583892"/>
                  </a:lnTo>
                  <a:lnTo>
                    <a:pt x="226378" y="1599980"/>
                  </a:lnTo>
                  <a:lnTo>
                    <a:pt x="271194" y="1609991"/>
                  </a:lnTo>
                  <a:lnTo>
                    <a:pt x="318120" y="1613436"/>
                  </a:lnTo>
                  <a:lnTo>
                    <a:pt x="365234" y="1609980"/>
                  </a:lnTo>
                  <a:lnTo>
                    <a:pt x="410187" y="1599941"/>
                  </a:lnTo>
                  <a:lnTo>
                    <a:pt x="452487" y="1583815"/>
                  </a:lnTo>
                  <a:lnTo>
                    <a:pt x="491646" y="1562097"/>
                  </a:lnTo>
                  <a:lnTo>
                    <a:pt x="527174" y="1535283"/>
                  </a:lnTo>
                  <a:lnTo>
                    <a:pt x="558580" y="1503869"/>
                  </a:lnTo>
                  <a:lnTo>
                    <a:pt x="585374" y="1468349"/>
                  </a:lnTo>
                  <a:lnTo>
                    <a:pt x="607067" y="1429219"/>
                  </a:lnTo>
                  <a:lnTo>
                    <a:pt x="623168" y="1386976"/>
                  </a:lnTo>
                  <a:lnTo>
                    <a:pt x="633188" y="1342113"/>
                  </a:lnTo>
                  <a:lnTo>
                    <a:pt x="636637" y="1295127"/>
                  </a:lnTo>
                  <a:lnTo>
                    <a:pt x="636637" y="0"/>
                  </a:lnTo>
                  <a:close/>
                </a:path>
              </a:pathLst>
            </a:custGeom>
            <a:solidFill>
              <a:srgbClr val="1E2869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443704" y="3357"/>
              <a:ext cx="636905" cy="1613535"/>
            </a:xfrm>
            <a:custGeom>
              <a:avLst/>
              <a:gdLst/>
              <a:ahLst/>
              <a:cxnLst/>
              <a:rect l="l" t="t" r="r" b="b"/>
              <a:pathLst>
                <a:path w="636904" h="1613535">
                  <a:moveTo>
                    <a:pt x="636637" y="0"/>
                  </a:moveTo>
                  <a:lnTo>
                    <a:pt x="636637" y="1295127"/>
                  </a:lnTo>
                  <a:lnTo>
                    <a:pt x="633188" y="1342113"/>
                  </a:lnTo>
                  <a:lnTo>
                    <a:pt x="623168" y="1386976"/>
                  </a:lnTo>
                  <a:lnTo>
                    <a:pt x="607067" y="1429219"/>
                  </a:lnTo>
                  <a:lnTo>
                    <a:pt x="585374" y="1468349"/>
                  </a:lnTo>
                  <a:lnTo>
                    <a:pt x="558580" y="1503869"/>
                  </a:lnTo>
                  <a:lnTo>
                    <a:pt x="527174" y="1535283"/>
                  </a:lnTo>
                  <a:lnTo>
                    <a:pt x="491646" y="1562097"/>
                  </a:lnTo>
                  <a:lnTo>
                    <a:pt x="452487" y="1583815"/>
                  </a:lnTo>
                  <a:lnTo>
                    <a:pt x="410187" y="1599941"/>
                  </a:lnTo>
                  <a:lnTo>
                    <a:pt x="365234" y="1609980"/>
                  </a:lnTo>
                  <a:lnTo>
                    <a:pt x="318120" y="1613436"/>
                  </a:lnTo>
                  <a:lnTo>
                    <a:pt x="271194" y="1609991"/>
                  </a:lnTo>
                  <a:lnTo>
                    <a:pt x="226378" y="1599980"/>
                  </a:lnTo>
                  <a:lnTo>
                    <a:pt x="184169" y="1583892"/>
                  </a:lnTo>
                  <a:lnTo>
                    <a:pt x="145063" y="1562217"/>
                  </a:lnTo>
                  <a:lnTo>
                    <a:pt x="109560" y="1535444"/>
                  </a:lnTo>
                  <a:lnTo>
                    <a:pt x="78154" y="1504062"/>
                  </a:lnTo>
                  <a:lnTo>
                    <a:pt x="51344" y="1468559"/>
                  </a:lnTo>
                  <a:lnTo>
                    <a:pt x="29626" y="1429425"/>
                  </a:lnTo>
                  <a:lnTo>
                    <a:pt x="13498" y="1387149"/>
                  </a:lnTo>
                  <a:lnTo>
                    <a:pt x="3457" y="1342220"/>
                  </a:lnTo>
                  <a:lnTo>
                    <a:pt x="0" y="1295127"/>
                  </a:lnTo>
                  <a:lnTo>
                    <a:pt x="0" y="0"/>
                  </a:lnTo>
                </a:path>
              </a:pathLst>
            </a:custGeom>
            <a:ln w="9519">
              <a:solidFill>
                <a:srgbClr val="1E286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35719" y="376715"/>
            <a:ext cx="3590096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Innho</a:t>
            </a:r>
            <a:r>
              <a:rPr dirty="0"/>
              <a:t>l</a:t>
            </a:r>
            <a:r>
              <a:rPr spc="-7" dirty="0"/>
              <a:t>d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723797" y="6369940"/>
            <a:ext cx="177800" cy="168486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50799">
              <a:spcBef>
                <a:spcPts val="33"/>
              </a:spcBef>
            </a:pPr>
            <a:fld id="{81D60167-4931-47E6-BA6A-407CBD079E47}" type="slidenum">
              <a:rPr sz="1067" dirty="0">
                <a:solidFill>
                  <a:srgbClr val="8989DE"/>
                </a:solidFill>
                <a:latin typeface="Arial"/>
                <a:cs typeface="Arial"/>
              </a:rPr>
              <a:pPr marL="50799">
                <a:spcBef>
                  <a:spcPts val="33"/>
                </a:spcBef>
              </a:pPr>
              <a:t>25</a:t>
            </a:fld>
            <a:endParaRPr sz="10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7912" y="1080313"/>
            <a:ext cx="5551593" cy="4952104"/>
          </a:xfrm>
          <a:prstGeom prst="rect">
            <a:avLst/>
          </a:prstGeom>
        </p:spPr>
        <p:txBody>
          <a:bodyPr vert="horz" wrap="square" lIns="0" tIns="159173" rIns="0" bIns="0" rtlCol="0">
            <a:spAutoFit/>
          </a:bodyPr>
          <a:lstStyle/>
          <a:p>
            <a:pPr marL="246374" indent="-230288">
              <a:spcBef>
                <a:spcPts val="1253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Effektpakker </a:t>
            </a:r>
            <a:r>
              <a:rPr sz="1867" dirty="0">
                <a:latin typeface="Arial"/>
                <a:cs typeface="Arial"/>
              </a:rPr>
              <a:t>og</a:t>
            </a:r>
            <a:r>
              <a:rPr sz="1867" spc="-87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C-avtaler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2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13" dirty="0">
                <a:latin typeface="Arial"/>
                <a:cs typeface="Arial"/>
              </a:rPr>
              <a:t>Transport </a:t>
            </a:r>
            <a:r>
              <a:rPr sz="1867" spc="-7" dirty="0">
                <a:latin typeface="Arial"/>
                <a:cs typeface="Arial"/>
              </a:rPr>
              <a:t>over </a:t>
            </a:r>
            <a:r>
              <a:rPr sz="1867" dirty="0">
                <a:latin typeface="Arial"/>
                <a:cs typeface="Arial"/>
              </a:rPr>
              <a:t>på jernbanen og InterCity</a:t>
            </a:r>
            <a:r>
              <a:rPr sz="1867" spc="-22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Innlandet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0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Inn </a:t>
            </a:r>
            <a:r>
              <a:rPr sz="1867" spc="-7" dirty="0">
                <a:latin typeface="Arial"/>
                <a:cs typeface="Arial"/>
              </a:rPr>
              <a:t>mot </a:t>
            </a:r>
            <a:r>
              <a:rPr sz="1867" dirty="0">
                <a:latin typeface="Arial"/>
                <a:cs typeface="Arial"/>
              </a:rPr>
              <a:t>ny Nasjonal </a:t>
            </a:r>
            <a:r>
              <a:rPr sz="1867" spc="-7" dirty="0">
                <a:latin typeface="Arial"/>
                <a:cs typeface="Arial"/>
              </a:rPr>
              <a:t>Transportplan</a:t>
            </a:r>
            <a:r>
              <a:rPr sz="1867" spc="-2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2023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0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Status</a:t>
            </a:r>
            <a:endParaRPr sz="1867">
              <a:latin typeface="Arial"/>
              <a:cs typeface="Arial"/>
            </a:endParaRPr>
          </a:p>
          <a:p>
            <a:pPr marL="496134" lvl="1" indent="-215895">
              <a:spcBef>
                <a:spcPts val="813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dirty="0">
                <a:latin typeface="Arial"/>
                <a:cs typeface="Arial"/>
              </a:rPr>
              <a:t>Hamar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stasjon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spc="-7" dirty="0">
                <a:latin typeface="Arial"/>
                <a:cs typeface="Arial"/>
              </a:rPr>
              <a:t>Brumunddal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-107" dirty="0">
                <a:latin typeface="Arial"/>
                <a:cs typeface="Arial"/>
              </a:rPr>
              <a:t> </a:t>
            </a:r>
            <a:r>
              <a:rPr sz="1600" spc="-7" dirty="0">
                <a:latin typeface="Arial"/>
                <a:cs typeface="Arial"/>
              </a:rPr>
              <a:t>Moelv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spc="-7" dirty="0">
                <a:latin typeface="Arial"/>
                <a:cs typeface="Arial"/>
              </a:rPr>
              <a:t>Lillehammer</a:t>
            </a:r>
            <a:r>
              <a:rPr sz="1600" spc="-1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Stasjon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spc="-7" dirty="0">
                <a:latin typeface="Arial"/>
                <a:cs typeface="Arial"/>
              </a:rPr>
              <a:t>Rørosbanen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dirty="0">
                <a:latin typeface="Arial"/>
                <a:cs typeface="Arial"/>
              </a:rPr>
              <a:t>Gods </a:t>
            </a:r>
            <a:r>
              <a:rPr sz="1600" spc="-7" dirty="0">
                <a:latin typeface="Arial"/>
                <a:cs typeface="Arial"/>
              </a:rPr>
              <a:t>i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7" dirty="0">
                <a:latin typeface="Arial"/>
                <a:cs typeface="Arial"/>
              </a:rPr>
              <a:t>Innlandet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dirty="0">
                <a:latin typeface="Arial"/>
                <a:cs typeface="Arial"/>
              </a:rPr>
              <a:t>Hamar – </a:t>
            </a:r>
            <a:r>
              <a:rPr sz="1600" spc="-7" dirty="0">
                <a:latin typeface="Arial"/>
                <a:cs typeface="Arial"/>
              </a:rPr>
              <a:t>Elverum </a:t>
            </a:r>
            <a:r>
              <a:rPr sz="1600" dirty="0">
                <a:latin typeface="Arial"/>
                <a:cs typeface="Arial"/>
              </a:rPr>
              <a:t>–</a:t>
            </a:r>
            <a:r>
              <a:rPr sz="1600" spc="-47" dirty="0">
                <a:latin typeface="Arial"/>
                <a:cs typeface="Arial"/>
              </a:rPr>
              <a:t> </a:t>
            </a:r>
            <a:r>
              <a:rPr sz="1600" spc="-7" dirty="0">
                <a:latin typeface="Arial"/>
                <a:cs typeface="Arial"/>
              </a:rPr>
              <a:t>Kongsvinger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spc="-7" dirty="0">
                <a:latin typeface="Arial"/>
                <a:cs typeface="Arial"/>
              </a:rPr>
              <a:t>Gjøvikbanen</a:t>
            </a:r>
            <a:endParaRPr sz="1600">
              <a:latin typeface="Arial"/>
              <a:cs typeface="Arial"/>
            </a:endParaRPr>
          </a:p>
          <a:p>
            <a:pPr marL="496134" lvl="1" indent="-215895">
              <a:spcBef>
                <a:spcPts val="807"/>
              </a:spcBef>
              <a:buFont typeface="Wingdings"/>
              <a:buChar char=""/>
              <a:tabLst>
                <a:tab pos="496981" algn="l"/>
              </a:tabLst>
            </a:pPr>
            <a:r>
              <a:rPr sz="1600" spc="-7" dirty="0">
                <a:latin typeface="Arial"/>
                <a:cs typeface="Arial"/>
              </a:rPr>
              <a:t>Kongsvingerbanen</a:t>
            </a:r>
            <a:endParaRPr sz="1600">
              <a:latin typeface="Arial"/>
              <a:cs typeface="Arial"/>
            </a:endParaRPr>
          </a:p>
          <a:p>
            <a:pPr marL="246374" indent="-230288">
              <a:spcBef>
                <a:spcPts val="110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Oppsummering</a:t>
            </a:r>
            <a:endParaRPr sz="18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"/>
            <a:ext cx="12191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9824" y="215789"/>
            <a:ext cx="6551507" cy="1458519"/>
          </a:xfrm>
          <a:prstGeom prst="rect">
            <a:avLst/>
          </a:prstGeom>
          <a:solidFill>
            <a:srgbClr val="31C7FF"/>
          </a:solidFill>
          <a:ln w="12700">
            <a:solidFill>
              <a:srgbClr val="1E2869"/>
            </a:solidFill>
          </a:ln>
        </p:spPr>
        <p:txBody>
          <a:bodyPr vert="horz" wrap="square" lIns="0" tIns="103293" rIns="0" bIns="0" rtlCol="0" anchor="ctr">
            <a:spAutoFit/>
          </a:bodyPr>
          <a:lstStyle/>
          <a:p>
            <a:pPr marL="207428">
              <a:lnSpc>
                <a:spcPct val="100000"/>
              </a:lnSpc>
              <a:spcBef>
                <a:spcPts val="813"/>
              </a:spcBef>
            </a:pPr>
            <a:r>
              <a:rPr spc="-7" dirty="0">
                <a:solidFill>
                  <a:srgbClr val="FFFFFF"/>
                </a:solidFill>
              </a:rPr>
              <a:t>Effektpakker og kommende </a:t>
            </a:r>
            <a:r>
              <a:rPr dirty="0">
                <a:solidFill>
                  <a:srgbClr val="FFFFFF"/>
                </a:solidFill>
              </a:rPr>
              <a:t>C-avtaler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8465" y="2353056"/>
            <a:ext cx="4017433" cy="2595454"/>
          </a:xfrm>
          <a:prstGeom prst="rect">
            <a:avLst/>
          </a:prstGeom>
          <a:solidFill>
            <a:srgbClr val="31C7FF"/>
          </a:solidFill>
          <a:ln w="12700">
            <a:solidFill>
              <a:srgbClr val="1E286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3133">
              <a:latin typeface="Times New Roman"/>
              <a:cs typeface="Times New Roman"/>
            </a:endParaRPr>
          </a:p>
          <a:p>
            <a:pPr marL="238754" marR="348818" indent="-230288">
              <a:lnSpc>
                <a:spcPts val="2307"/>
              </a:lnSpc>
              <a:buClr>
                <a:srgbClr val="3B3BC7"/>
              </a:buClr>
              <a:buFont typeface="Arial"/>
              <a:buChar char="•"/>
              <a:tabLst>
                <a:tab pos="239601" algn="l"/>
              </a:tabLst>
            </a:pPr>
            <a:r>
              <a:rPr sz="2133" b="1" spc="-7" dirty="0">
                <a:solidFill>
                  <a:srgbClr val="FFFFFF"/>
                </a:solidFill>
                <a:latin typeface="Arial"/>
                <a:cs typeface="Arial"/>
              </a:rPr>
              <a:t>E08 </a:t>
            </a:r>
            <a:r>
              <a:rPr sz="2133" i="1" spc="-7" dirty="0">
                <a:solidFill>
                  <a:srgbClr val="FFFFFF"/>
                </a:solidFill>
                <a:latin typeface="Arial"/>
                <a:cs typeface="Arial"/>
              </a:rPr>
              <a:t>«flere og raskere tog på  Dovrebanen</a:t>
            </a:r>
            <a:r>
              <a:rPr sz="2133" i="1" spc="-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i="1" spc="-7" dirty="0">
                <a:solidFill>
                  <a:srgbClr val="FFFFFF"/>
                </a:solidFill>
                <a:latin typeface="Arial"/>
                <a:cs typeface="Arial"/>
              </a:rPr>
              <a:t>(Oslo-Hamar)»</a:t>
            </a:r>
            <a:endParaRPr sz="2133">
              <a:latin typeface="Arial"/>
              <a:cs typeface="Arial"/>
            </a:endParaRPr>
          </a:p>
          <a:p>
            <a:pPr marL="238754" indent="-230288">
              <a:spcBef>
                <a:spcPts val="1033"/>
              </a:spcBef>
              <a:buClr>
                <a:srgbClr val="3B3BC7"/>
              </a:buClr>
              <a:buFont typeface="Arial"/>
              <a:buChar char="•"/>
              <a:tabLst>
                <a:tab pos="239601" algn="l"/>
              </a:tabLst>
            </a:pPr>
            <a:r>
              <a:rPr sz="2133" b="1" spc="-7" dirty="0">
                <a:solidFill>
                  <a:srgbClr val="FFFFFF"/>
                </a:solidFill>
                <a:latin typeface="Arial"/>
                <a:cs typeface="Arial"/>
              </a:rPr>
              <a:t>E14 </a:t>
            </a:r>
            <a:r>
              <a:rPr sz="2133" i="1" spc="-7" dirty="0">
                <a:solidFill>
                  <a:srgbClr val="FFFFFF"/>
                </a:solidFill>
                <a:latin typeface="Arial"/>
                <a:cs typeface="Arial"/>
              </a:rPr>
              <a:t>«økt kombitransport</a:t>
            </a:r>
            <a:r>
              <a:rPr sz="2133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33" i="1" spc="-7" dirty="0">
                <a:solidFill>
                  <a:srgbClr val="FFFFFF"/>
                </a:solidFill>
                <a:latin typeface="Arial"/>
                <a:cs typeface="Arial"/>
              </a:rPr>
              <a:t>gods»</a:t>
            </a:r>
            <a:endParaRPr sz="2133">
              <a:latin typeface="Arial"/>
              <a:cs typeface="Arial"/>
            </a:endParaRPr>
          </a:p>
          <a:p>
            <a:pPr marL="238754" marR="422476" indent="-230288">
              <a:lnSpc>
                <a:spcPts val="2307"/>
              </a:lnSpc>
              <a:spcBef>
                <a:spcPts val="1380"/>
              </a:spcBef>
              <a:buClr>
                <a:srgbClr val="3B3BC7"/>
              </a:buClr>
              <a:buChar char="•"/>
              <a:tabLst>
                <a:tab pos="239601" algn="l"/>
              </a:tabLst>
            </a:pP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Kommende </a:t>
            </a:r>
            <a:r>
              <a:rPr sz="2133" b="1" spc="-27" dirty="0">
                <a:solidFill>
                  <a:srgbClr val="FFFFFF"/>
                </a:solidFill>
                <a:latin typeface="Arial"/>
                <a:cs typeface="Arial"/>
              </a:rPr>
              <a:t>C-avtaler, </a:t>
            </a:r>
            <a:r>
              <a:rPr sz="2133" spc="-7" dirty="0">
                <a:solidFill>
                  <a:srgbClr val="FFFFFF"/>
                </a:solidFill>
                <a:latin typeface="Arial"/>
                <a:cs typeface="Arial"/>
              </a:rPr>
              <a:t>blant  annet </a:t>
            </a:r>
            <a:r>
              <a:rPr sz="2133" i="1" spc="-7" dirty="0">
                <a:solidFill>
                  <a:srgbClr val="FFFFFF"/>
                </a:solidFill>
                <a:latin typeface="Arial"/>
                <a:cs typeface="Arial"/>
              </a:rPr>
              <a:t>«2 tog i timen til  Lillehammer»</a:t>
            </a:r>
            <a:endParaRPr sz="2133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20911" y="5468112"/>
            <a:ext cx="3145536" cy="894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723797" y="6369940"/>
            <a:ext cx="177800" cy="168486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50799">
              <a:spcBef>
                <a:spcPts val="33"/>
              </a:spcBef>
            </a:pPr>
            <a:fld id="{81D60167-4931-47E6-BA6A-407CBD079E47}" type="slidenum">
              <a:rPr sz="1067" dirty="0">
                <a:solidFill>
                  <a:srgbClr val="8989DE"/>
                </a:solidFill>
                <a:latin typeface="Arial"/>
                <a:cs typeface="Arial"/>
              </a:rPr>
              <a:pPr marL="50799">
                <a:spcBef>
                  <a:spcPts val="33"/>
                </a:spcBef>
              </a:pPr>
              <a:t>26</a:t>
            </a:fld>
            <a:endParaRPr sz="10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57" y="376715"/>
            <a:ext cx="8098111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Prosjektene på</a:t>
            </a:r>
            <a:r>
              <a:rPr spc="-13" dirty="0"/>
              <a:t> </a:t>
            </a:r>
            <a:r>
              <a:rPr spc="-7" dirty="0"/>
              <a:t>Gjøvikbanen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1911" y="1590378"/>
            <a:ext cx="4400127" cy="3159369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marL="246374" marR="71118" indent="-230288">
              <a:lnSpc>
                <a:spcPts val="2013"/>
              </a:lnSpc>
              <a:spcBef>
                <a:spcPts val="393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Fire </a:t>
            </a:r>
            <a:r>
              <a:rPr sz="1867" dirty="0">
                <a:latin typeface="Arial"/>
                <a:cs typeface="Arial"/>
              </a:rPr>
              <a:t>prosjekter som </a:t>
            </a:r>
            <a:r>
              <a:rPr sz="1867" spc="-7" dirty="0">
                <a:latin typeface="Arial"/>
                <a:cs typeface="Arial"/>
              </a:rPr>
              <a:t>bygges </a:t>
            </a:r>
            <a:r>
              <a:rPr sz="1867" dirty="0">
                <a:latin typeface="Arial"/>
                <a:cs typeface="Arial"/>
              </a:rPr>
              <a:t>parallelt</a:t>
            </a:r>
            <a:r>
              <a:rPr sz="1867" spc="-2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og  ferdigstilles i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2022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092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Nittedal</a:t>
            </a:r>
            <a:r>
              <a:rPr sz="1867" spc="-5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stasjon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0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Jaren</a:t>
            </a:r>
            <a:r>
              <a:rPr sz="1867" spc="-5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stasjon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0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Monsrud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kryssingsspor</a:t>
            </a:r>
            <a:endParaRPr sz="1867">
              <a:latin typeface="Arial"/>
              <a:cs typeface="Arial"/>
            </a:endParaRPr>
          </a:p>
          <a:p>
            <a:pPr marL="246374" indent="-230288">
              <a:spcBef>
                <a:spcPts val="112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Reinsvoll </a:t>
            </a:r>
            <a:r>
              <a:rPr sz="1867" dirty="0">
                <a:latin typeface="Arial"/>
                <a:cs typeface="Arial"/>
              </a:rPr>
              <a:t>stasjon og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kryssingsspor</a:t>
            </a:r>
            <a:endParaRPr sz="1867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3B3BC7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3B3BC7"/>
              </a:buClr>
              <a:buFont typeface="Arial"/>
              <a:buChar char="•"/>
            </a:pPr>
            <a:endParaRPr sz="1867">
              <a:latin typeface="Arial"/>
              <a:cs typeface="Arial"/>
            </a:endParaRPr>
          </a:p>
          <a:p>
            <a:pPr marL="246374" indent="-230288"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Samlet </a:t>
            </a:r>
            <a:r>
              <a:rPr sz="1867" spc="-7" dirty="0">
                <a:latin typeface="Arial"/>
                <a:cs typeface="Arial"/>
              </a:rPr>
              <a:t>kostnadsramme </a:t>
            </a:r>
            <a:r>
              <a:rPr sz="1867" dirty="0">
                <a:latin typeface="Arial"/>
                <a:cs typeface="Arial"/>
              </a:rPr>
              <a:t>er ca. 1,3</a:t>
            </a:r>
            <a:r>
              <a:rPr sz="1867" spc="-207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MRD</a:t>
            </a:r>
            <a:endParaRPr sz="1867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25921" y="1371600"/>
            <a:ext cx="5466079" cy="4391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542848" y="4777455"/>
            <a:ext cx="18922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800" b="0" i="0" kern="1200">
                <a:solidFill>
                  <a:srgbClr val="8989D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nb-NO" smtClean="0"/>
              <a:pPr marL="38100">
                <a:spcBef>
                  <a:spcPts val="25"/>
                </a:spcBef>
              </a:pPr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58" y="376715"/>
            <a:ext cx="8950965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Hovedelementene i</a:t>
            </a:r>
            <a:r>
              <a:rPr spc="33" dirty="0"/>
              <a:t> </a:t>
            </a:r>
            <a:r>
              <a:rPr spc="-7" dirty="0"/>
              <a:t>prosjektene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2158" y="1603350"/>
            <a:ext cx="5020733" cy="275248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6374" indent="-230288">
              <a:lnSpc>
                <a:spcPts val="2127"/>
              </a:lnSpc>
              <a:spcBef>
                <a:spcPts val="14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Prosjektene inneholder </a:t>
            </a:r>
            <a:r>
              <a:rPr sz="1867" spc="-7" dirty="0">
                <a:latin typeface="Arial"/>
                <a:cs typeface="Arial"/>
              </a:rPr>
              <a:t>mange </a:t>
            </a:r>
            <a:r>
              <a:rPr sz="1867" dirty="0">
                <a:latin typeface="Arial"/>
                <a:cs typeface="Arial"/>
              </a:rPr>
              <a:t>av de</a:t>
            </a:r>
            <a:r>
              <a:rPr sz="1867" spc="-2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samme</a:t>
            </a:r>
          </a:p>
          <a:p>
            <a:pPr marL="246374">
              <a:lnSpc>
                <a:spcPts val="2127"/>
              </a:lnSpc>
            </a:pPr>
            <a:r>
              <a:rPr sz="1867" spc="-7" dirty="0">
                <a:latin typeface="Arial"/>
                <a:cs typeface="Arial"/>
              </a:rPr>
              <a:t>hovedelementene</a:t>
            </a:r>
            <a:endParaRPr sz="1867" dirty="0">
              <a:latin typeface="Arial"/>
              <a:cs typeface="Arial"/>
            </a:endParaRPr>
          </a:p>
          <a:p>
            <a:pPr marL="496134" lvl="1" indent="-215895">
              <a:spcBef>
                <a:spcPts val="813"/>
              </a:spcBef>
              <a:buChar char="–"/>
              <a:tabLst>
                <a:tab pos="496981" algn="l"/>
              </a:tabLst>
            </a:pPr>
            <a:r>
              <a:rPr sz="1467" spc="-7" dirty="0">
                <a:latin typeface="Arial"/>
                <a:cs typeface="Arial"/>
              </a:rPr>
              <a:t>Forlengede</a:t>
            </a:r>
            <a:r>
              <a:rPr sz="1467" spc="-20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krysningsspor</a:t>
            </a:r>
          </a:p>
          <a:p>
            <a:pPr marL="496134" lvl="1" indent="-215895">
              <a:spcBef>
                <a:spcPts val="800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Tilrettelagt </a:t>
            </a:r>
            <a:r>
              <a:rPr sz="1467" spc="7" dirty="0">
                <a:latin typeface="Arial"/>
                <a:cs typeface="Arial"/>
              </a:rPr>
              <a:t>for </a:t>
            </a:r>
            <a:r>
              <a:rPr sz="1467" spc="-7" dirty="0">
                <a:latin typeface="Arial"/>
                <a:cs typeface="Arial"/>
              </a:rPr>
              <a:t>samtidig </a:t>
            </a:r>
            <a:r>
              <a:rPr sz="1467" dirty="0">
                <a:latin typeface="Arial"/>
                <a:cs typeface="Arial"/>
              </a:rPr>
              <a:t>innkjør</a:t>
            </a:r>
            <a:r>
              <a:rPr sz="1467" spc="-152" dirty="0">
                <a:latin typeface="Arial"/>
                <a:cs typeface="Arial"/>
              </a:rPr>
              <a:t> </a:t>
            </a:r>
            <a:r>
              <a:rPr sz="1467" spc="-7" dirty="0">
                <a:latin typeface="Arial"/>
                <a:cs typeface="Arial"/>
              </a:rPr>
              <a:t>(ERTMS)</a:t>
            </a:r>
            <a:endParaRPr sz="1467" dirty="0">
              <a:latin typeface="Arial"/>
              <a:cs typeface="Arial"/>
            </a:endParaRPr>
          </a:p>
          <a:p>
            <a:pPr marL="496134" marR="6773" lvl="1" indent="-215895">
              <a:spcBef>
                <a:spcPts val="800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Fjerning av smale mellomplattformer med </a:t>
            </a:r>
            <a:r>
              <a:rPr sz="1467" spc="-7" dirty="0">
                <a:latin typeface="Arial"/>
                <a:cs typeface="Arial"/>
              </a:rPr>
              <a:t>tilhørende gangpartier  over</a:t>
            </a:r>
            <a:r>
              <a:rPr sz="1467" spc="-13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sporene</a:t>
            </a:r>
          </a:p>
          <a:p>
            <a:pPr marL="496134" lvl="1" indent="-215895">
              <a:spcBef>
                <a:spcPts val="807"/>
              </a:spcBef>
              <a:buChar char="–"/>
              <a:tabLst>
                <a:tab pos="496981" algn="l"/>
              </a:tabLst>
            </a:pPr>
            <a:r>
              <a:rPr sz="1467" spc="-13" dirty="0">
                <a:latin typeface="Arial"/>
                <a:cs typeface="Arial"/>
              </a:rPr>
              <a:t>Nye</a:t>
            </a:r>
            <a:r>
              <a:rPr sz="1467" spc="-100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sideplattformer</a:t>
            </a:r>
          </a:p>
          <a:p>
            <a:pPr marL="496134" lvl="1" indent="-215895">
              <a:spcBef>
                <a:spcPts val="800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Overgang / undergang </a:t>
            </a:r>
            <a:r>
              <a:rPr sz="1467" spc="7" dirty="0">
                <a:latin typeface="Arial"/>
                <a:cs typeface="Arial"/>
              </a:rPr>
              <a:t>for </a:t>
            </a:r>
            <a:r>
              <a:rPr sz="1467" dirty="0">
                <a:latin typeface="Arial"/>
                <a:cs typeface="Arial"/>
              </a:rPr>
              <a:t>gangpassasje </a:t>
            </a:r>
            <a:r>
              <a:rPr sz="1467" spc="-7" dirty="0">
                <a:latin typeface="Arial"/>
                <a:cs typeface="Arial"/>
              </a:rPr>
              <a:t>over</a:t>
            </a:r>
            <a:r>
              <a:rPr sz="1467" spc="-227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sporene</a:t>
            </a:r>
          </a:p>
          <a:p>
            <a:pPr marL="496134" lvl="1" indent="-215895">
              <a:spcBef>
                <a:spcPts val="800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Hensettingsplasser og driftsbase på</a:t>
            </a:r>
            <a:r>
              <a:rPr sz="1467" spc="-127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Jaren</a:t>
            </a:r>
          </a:p>
        </p:txBody>
      </p:sp>
      <p:sp>
        <p:nvSpPr>
          <p:cNvPr id="4" name="object 4"/>
          <p:cNvSpPr/>
          <p:nvPr/>
        </p:nvSpPr>
        <p:spPr>
          <a:xfrm>
            <a:off x="6587744" y="1217167"/>
            <a:ext cx="5604256" cy="4502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542848" y="4777455"/>
            <a:ext cx="18922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800" b="0" i="0" kern="1200">
                <a:solidFill>
                  <a:srgbClr val="8989D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nb-NO" smtClean="0"/>
              <a:pPr marL="38100">
                <a:spcBef>
                  <a:spcPts val="25"/>
                </a:spcBef>
              </a:pPr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2158" y="1461252"/>
            <a:ext cx="5968153" cy="3375538"/>
          </a:xfrm>
          <a:prstGeom prst="rect">
            <a:avLst/>
          </a:prstGeom>
        </p:spPr>
        <p:txBody>
          <a:bodyPr vert="horz" wrap="square" lIns="0" tIns="160019" rIns="0" bIns="0" rtlCol="0">
            <a:spAutoFit/>
          </a:bodyPr>
          <a:lstStyle/>
          <a:p>
            <a:pPr marL="246374" indent="-230288">
              <a:spcBef>
                <a:spcPts val="1259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Legger til rette for </a:t>
            </a:r>
            <a:r>
              <a:rPr sz="1867" dirty="0">
                <a:highlight>
                  <a:srgbClr val="FFFF00"/>
                </a:highlight>
                <a:latin typeface="Arial"/>
                <a:cs typeface="Arial"/>
              </a:rPr>
              <a:t>ett passasjertog i timen til</a:t>
            </a:r>
            <a:r>
              <a:rPr sz="1867" spc="-3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1867" spc="-7" dirty="0">
                <a:highlight>
                  <a:srgbClr val="FFFF00"/>
                </a:highlight>
                <a:latin typeface="Arial"/>
                <a:cs typeface="Arial"/>
              </a:rPr>
              <a:t>Gjøvik</a:t>
            </a:r>
            <a:endParaRPr sz="1867" dirty="0">
              <a:highlight>
                <a:srgbClr val="FFFF00"/>
              </a:highlight>
              <a:latin typeface="Arial"/>
              <a:cs typeface="Arial"/>
            </a:endParaRPr>
          </a:p>
          <a:p>
            <a:pPr marL="246374" marR="337812" indent="-230288">
              <a:lnSpc>
                <a:spcPts val="2013"/>
              </a:lnSpc>
              <a:spcBef>
                <a:spcPts val="138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Øke </a:t>
            </a:r>
            <a:r>
              <a:rPr sz="1867" spc="-7" dirty="0">
                <a:latin typeface="Arial"/>
                <a:cs typeface="Arial"/>
              </a:rPr>
              <a:t>kapasiteten </a:t>
            </a:r>
            <a:r>
              <a:rPr sz="1867" dirty="0">
                <a:latin typeface="Arial"/>
                <a:cs typeface="Arial"/>
              </a:rPr>
              <a:t>for </a:t>
            </a:r>
            <a:r>
              <a:rPr sz="1867" spc="-7" dirty="0">
                <a:highlight>
                  <a:srgbClr val="FFFF00"/>
                </a:highlight>
                <a:latin typeface="Arial"/>
                <a:cs typeface="Arial"/>
              </a:rPr>
              <a:t>kryssing </a:t>
            </a:r>
            <a:r>
              <a:rPr sz="1867" dirty="0">
                <a:highlight>
                  <a:srgbClr val="FFFF00"/>
                </a:highlight>
                <a:latin typeface="Arial"/>
                <a:cs typeface="Arial"/>
              </a:rPr>
              <a:t>av lange godstog</a:t>
            </a:r>
            <a:r>
              <a:rPr sz="1867" spc="-200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med  </a:t>
            </a:r>
            <a:r>
              <a:rPr sz="1867" dirty="0">
                <a:latin typeface="Arial"/>
                <a:cs typeface="Arial"/>
              </a:rPr>
              <a:t>flere</a:t>
            </a:r>
            <a:r>
              <a:rPr sz="1867" spc="-47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krysningspunkter</a:t>
            </a:r>
            <a:endParaRPr sz="1867" dirty="0">
              <a:latin typeface="Arial"/>
              <a:cs typeface="Arial"/>
            </a:endParaRPr>
          </a:p>
          <a:p>
            <a:pPr marL="246374" indent="-230288">
              <a:spcBef>
                <a:spcPts val="1073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Gir </a:t>
            </a:r>
            <a:r>
              <a:rPr sz="1867" spc="-7" dirty="0">
                <a:highlight>
                  <a:srgbClr val="FFFF00"/>
                </a:highlight>
                <a:latin typeface="Arial"/>
                <a:cs typeface="Arial"/>
              </a:rPr>
              <a:t>økt </a:t>
            </a:r>
            <a:r>
              <a:rPr sz="1867" dirty="0">
                <a:highlight>
                  <a:srgbClr val="FFFF00"/>
                </a:highlight>
                <a:latin typeface="Arial"/>
                <a:cs typeface="Arial"/>
              </a:rPr>
              <a:t>kapasitet for godstog</a:t>
            </a:r>
            <a:r>
              <a:rPr sz="1867" dirty="0">
                <a:latin typeface="Arial"/>
                <a:cs typeface="Arial"/>
              </a:rPr>
              <a:t> til</a:t>
            </a:r>
            <a:r>
              <a:rPr sz="1867" spc="-23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Bergen</a:t>
            </a:r>
          </a:p>
          <a:p>
            <a:pPr marL="246374" marR="6773" indent="-230288">
              <a:lnSpc>
                <a:spcPts val="2013"/>
              </a:lnSpc>
              <a:spcBef>
                <a:spcPts val="136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lang="nb-NO" sz="1867" dirty="0">
                <a:highlight>
                  <a:srgbClr val="FFFF00"/>
                </a:highlight>
                <a:latin typeface="Arial"/>
                <a:cs typeface="Arial"/>
              </a:rPr>
              <a:t>Økt </a:t>
            </a:r>
            <a:r>
              <a:rPr sz="1867" dirty="0" err="1">
                <a:highlight>
                  <a:srgbClr val="FFFF00"/>
                </a:highlight>
                <a:latin typeface="Arial"/>
                <a:cs typeface="Arial"/>
              </a:rPr>
              <a:t>sikkerheten</a:t>
            </a:r>
            <a:r>
              <a:rPr sz="1867" dirty="0">
                <a:highlight>
                  <a:srgbClr val="FFFF00"/>
                </a:highlight>
                <a:latin typeface="Arial"/>
                <a:cs typeface="Arial"/>
              </a:rPr>
              <a:t> for reisende</a:t>
            </a:r>
            <a:r>
              <a:rPr sz="1867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med nye</a:t>
            </a:r>
            <a:r>
              <a:rPr sz="1867" spc="-19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sideplattformer  </a:t>
            </a:r>
            <a:r>
              <a:rPr sz="1867" dirty="0">
                <a:latin typeface="Arial"/>
                <a:cs typeface="Arial"/>
              </a:rPr>
              <a:t>og </a:t>
            </a:r>
            <a:r>
              <a:rPr sz="1867" spc="-7" dirty="0">
                <a:latin typeface="Arial"/>
                <a:cs typeface="Arial"/>
              </a:rPr>
              <a:t>over/undergang. </a:t>
            </a:r>
            <a:r>
              <a:rPr sz="1867" dirty="0">
                <a:latin typeface="Arial"/>
                <a:cs typeface="Arial"/>
              </a:rPr>
              <a:t>Smale </a:t>
            </a:r>
            <a:r>
              <a:rPr sz="1867" spc="-7" dirty="0">
                <a:latin typeface="Arial"/>
                <a:cs typeface="Arial"/>
              </a:rPr>
              <a:t>mellomplattformer </a:t>
            </a:r>
            <a:r>
              <a:rPr sz="1867" dirty="0">
                <a:latin typeface="Arial"/>
                <a:cs typeface="Arial"/>
              </a:rPr>
              <a:t>og  </a:t>
            </a:r>
            <a:r>
              <a:rPr sz="1867" spc="-7" dirty="0">
                <a:latin typeface="Arial"/>
                <a:cs typeface="Arial"/>
              </a:rPr>
              <a:t>gangbane </a:t>
            </a:r>
            <a:r>
              <a:rPr sz="1867" spc="-13" dirty="0">
                <a:latin typeface="Arial"/>
                <a:cs typeface="Arial"/>
              </a:rPr>
              <a:t>over </a:t>
            </a:r>
            <a:r>
              <a:rPr sz="1867" spc="-7" dirty="0">
                <a:latin typeface="Arial"/>
                <a:cs typeface="Arial"/>
              </a:rPr>
              <a:t>sporene</a:t>
            </a:r>
            <a:r>
              <a:rPr sz="1867" spc="-11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fjernes</a:t>
            </a:r>
            <a:endParaRPr sz="1867" dirty="0">
              <a:latin typeface="Arial"/>
              <a:cs typeface="Arial"/>
            </a:endParaRPr>
          </a:p>
          <a:p>
            <a:pPr marL="246374" indent="-230288">
              <a:spcBef>
                <a:spcPts val="1092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Tilrettelegge plattformer </a:t>
            </a:r>
            <a:r>
              <a:rPr sz="1867" dirty="0">
                <a:latin typeface="Arial"/>
                <a:cs typeface="Arial"/>
              </a:rPr>
              <a:t>for doble</a:t>
            </a:r>
            <a:r>
              <a:rPr sz="1867" spc="-18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togsett</a:t>
            </a:r>
          </a:p>
          <a:p>
            <a:pPr marL="246374" indent="-230288">
              <a:spcBef>
                <a:spcPts val="110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Universell</a:t>
            </a:r>
            <a:r>
              <a:rPr sz="1867" spc="-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utforming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120" y="350224"/>
            <a:ext cx="6733734" cy="695062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dirty="0"/>
              <a:t>Uttak av</a:t>
            </a:r>
            <a:r>
              <a:rPr spc="-140" dirty="0"/>
              <a:t> </a:t>
            </a:r>
            <a:r>
              <a:rPr spc="-7" dirty="0"/>
              <a:t>effekter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300977" y="1485393"/>
            <a:ext cx="4840223" cy="3887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542848" y="4777455"/>
            <a:ext cx="189229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800" b="0" i="0" kern="1200">
                <a:solidFill>
                  <a:srgbClr val="8989D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25"/>
              </a:spcBef>
            </a:pPr>
            <a:fld id="{81D60167-4931-47E6-BA6A-407CBD079E47}" type="slidenum">
              <a:rPr lang="nb-NO" smtClean="0"/>
              <a:pPr marL="38100">
                <a:spcBef>
                  <a:spcPts val="25"/>
                </a:spcBef>
              </a:pPr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F31925-A7AA-5FDB-35C9-994B2669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Tidslinje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7A916F-923B-76BB-97A2-98CEC3CA4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4918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48831" y="1434609"/>
            <a:ext cx="6043168" cy="4856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120" y="354025"/>
            <a:ext cx="3164057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Stat</a:t>
            </a:r>
            <a:r>
              <a:rPr dirty="0"/>
              <a:t>u</a:t>
            </a:r>
            <a:r>
              <a:rPr spc="-7"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92158" y="6434151"/>
            <a:ext cx="184573" cy="168486"/>
          </a:xfrm>
          <a:prstGeom prst="rect">
            <a:avLst/>
          </a:prstGeom>
        </p:spPr>
        <p:txBody>
          <a:bodyPr vert="horz" wrap="square" lIns="0" tIns="4233" rIns="0" bIns="0" rtlCol="0">
            <a:spAutoFit/>
          </a:bodyPr>
          <a:lstStyle/>
          <a:p>
            <a:pPr marL="16933">
              <a:spcBef>
                <a:spcPts val="33"/>
              </a:spcBef>
            </a:pPr>
            <a:r>
              <a:rPr sz="1067" spc="-7" dirty="0">
                <a:solidFill>
                  <a:srgbClr val="8989DE"/>
                </a:solidFill>
                <a:latin typeface="Arial"/>
                <a:cs typeface="Arial"/>
              </a:rPr>
              <a:t>20</a:t>
            </a:r>
            <a:endParaRPr sz="10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157" y="1461253"/>
            <a:ext cx="4505960" cy="3026533"/>
          </a:xfrm>
          <a:prstGeom prst="rect">
            <a:avLst/>
          </a:prstGeom>
        </p:spPr>
        <p:txBody>
          <a:bodyPr vert="horz" wrap="square" lIns="0" tIns="160019" rIns="0" bIns="0" rtlCol="0">
            <a:spAutoFit/>
          </a:bodyPr>
          <a:lstStyle/>
          <a:p>
            <a:pPr marL="246374" indent="-230288">
              <a:spcBef>
                <a:spcPts val="1259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Jaren er</a:t>
            </a:r>
            <a:r>
              <a:rPr sz="1867" spc="-8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ferdigstilt</a:t>
            </a:r>
          </a:p>
          <a:p>
            <a:pPr marL="246374" marR="148163" indent="-230288">
              <a:lnSpc>
                <a:spcPts val="2013"/>
              </a:lnSpc>
              <a:spcBef>
                <a:spcPts val="1380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spc="-7" dirty="0">
                <a:latin typeface="Arial"/>
                <a:cs typeface="Arial"/>
              </a:rPr>
              <a:t>Reinsvoll </a:t>
            </a:r>
            <a:r>
              <a:rPr sz="1867" dirty="0">
                <a:latin typeface="Arial"/>
                <a:cs typeface="Arial"/>
              </a:rPr>
              <a:t>er ferdig </a:t>
            </a:r>
            <a:r>
              <a:rPr sz="1867" spc="-7" dirty="0">
                <a:latin typeface="Arial"/>
                <a:cs typeface="Arial"/>
              </a:rPr>
              <a:t>bygget, </a:t>
            </a:r>
            <a:r>
              <a:rPr sz="1867" dirty="0">
                <a:latin typeface="Arial"/>
                <a:cs typeface="Arial"/>
              </a:rPr>
              <a:t>gjenstår</a:t>
            </a:r>
            <a:r>
              <a:rPr sz="1867" spc="-1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noe  </a:t>
            </a:r>
            <a:r>
              <a:rPr sz="1867" spc="-7" dirty="0">
                <a:latin typeface="Arial"/>
                <a:cs typeface="Arial"/>
              </a:rPr>
              <a:t>komplettering</a:t>
            </a:r>
            <a:endParaRPr sz="1867" dirty="0">
              <a:latin typeface="Arial"/>
              <a:cs typeface="Arial"/>
            </a:endParaRPr>
          </a:p>
          <a:p>
            <a:pPr marL="246374" indent="-230288">
              <a:lnSpc>
                <a:spcPts val="2127"/>
              </a:lnSpc>
              <a:spcBef>
                <a:spcPts val="1073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Monsrud, </a:t>
            </a:r>
            <a:r>
              <a:rPr sz="1867" spc="-7" dirty="0">
                <a:latin typeface="Arial"/>
                <a:cs typeface="Arial"/>
              </a:rPr>
              <a:t>totalentreprise </a:t>
            </a:r>
            <a:r>
              <a:rPr sz="1867" dirty="0">
                <a:latin typeface="Arial"/>
                <a:cs typeface="Arial"/>
              </a:rPr>
              <a:t>er ferdig.</a:t>
            </a:r>
            <a:r>
              <a:rPr sz="1867" spc="-20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Pågår</a:t>
            </a:r>
          </a:p>
          <a:p>
            <a:pPr marL="246374">
              <a:lnSpc>
                <a:spcPts val="2127"/>
              </a:lnSpc>
            </a:pPr>
            <a:r>
              <a:rPr sz="1867" spc="-7" dirty="0">
                <a:latin typeface="Arial"/>
                <a:cs typeface="Arial"/>
              </a:rPr>
              <a:t>komplettering</a:t>
            </a:r>
            <a:endParaRPr sz="1867" dirty="0">
              <a:latin typeface="Arial"/>
              <a:cs typeface="Arial"/>
            </a:endParaRPr>
          </a:p>
          <a:p>
            <a:pPr marL="246374" marR="123610" indent="-230288">
              <a:lnSpc>
                <a:spcPts val="2013"/>
              </a:lnSpc>
              <a:spcBef>
                <a:spcPts val="1367"/>
              </a:spcBef>
              <a:buClr>
                <a:srgbClr val="3B3BC7"/>
              </a:buClr>
              <a:buChar char="•"/>
              <a:tabLst>
                <a:tab pos="247220" algn="l"/>
              </a:tabLst>
            </a:pPr>
            <a:r>
              <a:rPr sz="1867" dirty="0">
                <a:latin typeface="Arial"/>
                <a:cs typeface="Arial"/>
              </a:rPr>
              <a:t>Nittedal </a:t>
            </a:r>
            <a:r>
              <a:rPr sz="1867" spc="-7" dirty="0">
                <a:latin typeface="Arial"/>
                <a:cs typeface="Arial"/>
              </a:rPr>
              <a:t>totalentreprise </a:t>
            </a:r>
            <a:r>
              <a:rPr sz="1867" spc="-20" dirty="0">
                <a:latin typeface="Arial"/>
                <a:cs typeface="Arial"/>
              </a:rPr>
              <a:t>pågår.  </a:t>
            </a:r>
            <a:r>
              <a:rPr sz="1867" spc="-7" dirty="0">
                <a:latin typeface="Arial"/>
                <a:cs typeface="Arial"/>
              </a:rPr>
              <a:t>Hovedarbeider </a:t>
            </a:r>
            <a:r>
              <a:rPr sz="1867" spc="-13" dirty="0">
                <a:latin typeface="Arial"/>
                <a:cs typeface="Arial"/>
              </a:rPr>
              <a:t>vil </a:t>
            </a:r>
            <a:r>
              <a:rPr sz="1867" spc="-7" dirty="0">
                <a:latin typeface="Arial"/>
                <a:cs typeface="Arial"/>
              </a:rPr>
              <a:t>være </a:t>
            </a:r>
            <a:r>
              <a:rPr sz="1867" dirty="0">
                <a:latin typeface="Arial"/>
                <a:cs typeface="Arial"/>
              </a:rPr>
              <a:t>ferdig i </a:t>
            </a:r>
            <a:r>
              <a:rPr sz="1867" spc="-7" dirty="0">
                <a:latin typeface="Arial"/>
                <a:cs typeface="Arial"/>
              </a:rPr>
              <a:t>løpet</a:t>
            </a:r>
            <a:r>
              <a:rPr sz="1867" spc="-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av  </a:t>
            </a:r>
            <a:r>
              <a:rPr sz="1867" spc="-7" dirty="0">
                <a:latin typeface="Arial"/>
                <a:cs typeface="Arial"/>
              </a:rPr>
              <a:t>november </a:t>
            </a:r>
            <a:r>
              <a:rPr sz="1867" dirty="0">
                <a:latin typeface="Arial"/>
                <a:cs typeface="Arial"/>
              </a:rPr>
              <a:t>2022. </a:t>
            </a:r>
            <a:r>
              <a:rPr sz="1867" spc="-7" dirty="0">
                <a:latin typeface="Arial"/>
                <a:cs typeface="Arial"/>
              </a:rPr>
              <a:t>Det </a:t>
            </a:r>
            <a:r>
              <a:rPr sz="1867" spc="-13" dirty="0">
                <a:latin typeface="Arial"/>
                <a:cs typeface="Arial"/>
              </a:rPr>
              <a:t>vil </a:t>
            </a:r>
            <a:r>
              <a:rPr sz="1867" dirty="0">
                <a:latin typeface="Arial"/>
                <a:cs typeface="Arial"/>
              </a:rPr>
              <a:t>bli utført noen  </a:t>
            </a:r>
            <a:r>
              <a:rPr sz="1867" spc="-7" dirty="0">
                <a:latin typeface="Arial"/>
                <a:cs typeface="Arial"/>
              </a:rPr>
              <a:t>etterarbeider vår </a:t>
            </a:r>
            <a:r>
              <a:rPr sz="1867" dirty="0">
                <a:latin typeface="Arial"/>
                <a:cs typeface="Arial"/>
              </a:rPr>
              <a:t>/ </a:t>
            </a:r>
            <a:r>
              <a:rPr sz="1867" spc="-7" dirty="0">
                <a:latin typeface="Arial"/>
                <a:cs typeface="Arial"/>
              </a:rPr>
              <a:t>sommer</a:t>
            </a:r>
            <a:r>
              <a:rPr sz="1867" spc="-1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2023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58" y="376715"/>
            <a:ext cx="5460419" cy="693353"/>
          </a:xfrm>
          <a:prstGeom prst="rect">
            <a:avLst/>
          </a:prstGeom>
        </p:spPr>
        <p:txBody>
          <a:bodyPr vert="horz" wrap="square" lIns="0" tIns="16087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27"/>
              </a:spcBef>
            </a:pPr>
            <a:r>
              <a:rPr spc="-7" dirty="0"/>
              <a:t>Oppsum</a:t>
            </a:r>
            <a:r>
              <a:rPr spc="-20" dirty="0"/>
              <a:t>m</a:t>
            </a:r>
            <a:r>
              <a:rPr spc="-7" dirty="0"/>
              <a:t>er</a:t>
            </a:r>
            <a:r>
              <a:rPr dirty="0"/>
              <a:t>i</a:t>
            </a:r>
            <a:r>
              <a:rPr spc="-7" dirty="0"/>
              <a:t>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7911" y="1221740"/>
            <a:ext cx="9829235" cy="4003190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marL="474121" marR="387764" indent="-457189">
              <a:lnSpc>
                <a:spcPts val="2013"/>
              </a:lnSpc>
              <a:spcBef>
                <a:spcPts val="393"/>
              </a:spcBef>
              <a:buClr>
                <a:srgbClr val="3B3BC7"/>
              </a:buClr>
              <a:buAutoNum type="alphaUcPeriod"/>
              <a:tabLst>
                <a:tab pos="473275" algn="l"/>
                <a:tab pos="474121" algn="l"/>
              </a:tabLst>
            </a:pPr>
            <a:r>
              <a:rPr sz="1867" spc="-7" dirty="0">
                <a:latin typeface="Arial"/>
                <a:cs typeface="Arial"/>
              </a:rPr>
              <a:t>Nylig </a:t>
            </a:r>
            <a:r>
              <a:rPr sz="1867" dirty="0">
                <a:latin typeface="Arial"/>
                <a:cs typeface="Arial"/>
              </a:rPr>
              <a:t>gjort </a:t>
            </a:r>
            <a:r>
              <a:rPr sz="1867" spc="-13" dirty="0">
                <a:latin typeface="Arial"/>
                <a:cs typeface="Arial"/>
              </a:rPr>
              <a:t>mye </a:t>
            </a:r>
            <a:r>
              <a:rPr sz="1867" dirty="0">
                <a:latin typeface="Arial"/>
                <a:cs typeface="Arial"/>
              </a:rPr>
              <a:t>(1300 </a:t>
            </a:r>
            <a:r>
              <a:rPr sz="1867" spc="-7" dirty="0">
                <a:latin typeface="Arial"/>
                <a:cs typeface="Arial"/>
              </a:rPr>
              <a:t>MNOK) </a:t>
            </a:r>
            <a:r>
              <a:rPr sz="1867" dirty="0">
                <a:latin typeface="Arial"/>
                <a:cs typeface="Arial"/>
              </a:rPr>
              <a:t>på </a:t>
            </a:r>
            <a:r>
              <a:rPr sz="1867" spc="-7" dirty="0">
                <a:latin typeface="Arial"/>
                <a:cs typeface="Arial"/>
              </a:rPr>
              <a:t>Gjøvikbanen, nye </a:t>
            </a:r>
            <a:r>
              <a:rPr sz="1867" dirty="0">
                <a:latin typeface="Arial"/>
                <a:cs typeface="Arial"/>
              </a:rPr>
              <a:t>store tiltak </a:t>
            </a:r>
            <a:r>
              <a:rPr sz="1867" spc="-7" dirty="0">
                <a:latin typeface="Arial"/>
                <a:cs typeface="Arial"/>
              </a:rPr>
              <a:t>forventes </a:t>
            </a:r>
            <a:r>
              <a:rPr sz="1867" dirty="0">
                <a:latin typeface="Arial"/>
                <a:cs typeface="Arial"/>
              </a:rPr>
              <a:t>ikke</a:t>
            </a:r>
            <a:r>
              <a:rPr sz="1867" spc="-160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de  nærmeste</a:t>
            </a:r>
            <a:r>
              <a:rPr sz="1867" spc="-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årene</a:t>
            </a:r>
          </a:p>
          <a:p>
            <a:pPr marL="496134" lvl="1" indent="-215895">
              <a:spcBef>
                <a:spcPts val="787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Fra tog annen </a:t>
            </a:r>
            <a:r>
              <a:rPr sz="1467" spc="-7" dirty="0">
                <a:latin typeface="Arial"/>
                <a:cs typeface="Arial"/>
              </a:rPr>
              <a:t>hver time til hver</a:t>
            </a:r>
            <a:r>
              <a:rPr sz="1467" spc="-80" dirty="0">
                <a:latin typeface="Arial"/>
                <a:cs typeface="Arial"/>
              </a:rPr>
              <a:t> </a:t>
            </a:r>
            <a:r>
              <a:rPr sz="1467" spc="-7" dirty="0">
                <a:latin typeface="Arial"/>
                <a:cs typeface="Arial"/>
              </a:rPr>
              <a:t>time</a:t>
            </a:r>
            <a:endParaRPr sz="1467" dirty="0">
              <a:latin typeface="Arial"/>
              <a:cs typeface="Arial"/>
            </a:endParaRPr>
          </a:p>
          <a:p>
            <a:pPr marL="474121" indent="-457189">
              <a:lnSpc>
                <a:spcPts val="2133"/>
              </a:lnSpc>
              <a:spcBef>
                <a:spcPts val="1107"/>
              </a:spcBef>
              <a:buClr>
                <a:srgbClr val="3B3BC7"/>
              </a:buClr>
              <a:buAutoNum type="alphaUcPeriod"/>
              <a:tabLst>
                <a:tab pos="473275" algn="l"/>
                <a:tab pos="474121" algn="l"/>
              </a:tabLst>
            </a:pPr>
            <a:r>
              <a:rPr sz="1867" dirty="0">
                <a:latin typeface="Arial"/>
                <a:cs typeface="Arial"/>
              </a:rPr>
              <a:t>Rørosbanen gjøres det mindre tiltak. Større tiltak har </a:t>
            </a:r>
            <a:r>
              <a:rPr sz="1867" spc="-7" dirty="0">
                <a:latin typeface="Arial"/>
                <a:cs typeface="Arial"/>
              </a:rPr>
              <a:t>vært vurdert, </a:t>
            </a:r>
            <a:r>
              <a:rPr sz="1867" dirty="0">
                <a:latin typeface="Arial"/>
                <a:cs typeface="Arial"/>
              </a:rPr>
              <a:t>men er</a:t>
            </a:r>
            <a:r>
              <a:rPr sz="1867" spc="-34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foreløpig</a:t>
            </a:r>
          </a:p>
          <a:p>
            <a:pPr marL="474121">
              <a:lnSpc>
                <a:spcPts val="2133"/>
              </a:lnSpc>
            </a:pPr>
            <a:r>
              <a:rPr sz="1867" dirty="0">
                <a:latin typeface="Arial"/>
                <a:cs typeface="Arial"/>
              </a:rPr>
              <a:t>ikke</a:t>
            </a:r>
            <a:r>
              <a:rPr sz="1867" spc="-3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prioritert</a:t>
            </a:r>
            <a:endParaRPr sz="1867" dirty="0">
              <a:latin typeface="Arial"/>
              <a:cs typeface="Arial"/>
            </a:endParaRPr>
          </a:p>
          <a:p>
            <a:pPr marL="496134" lvl="1" indent="-215895">
              <a:spcBef>
                <a:spcPts val="800"/>
              </a:spcBef>
              <a:buChar char="–"/>
              <a:tabLst>
                <a:tab pos="496981" algn="l"/>
              </a:tabLst>
            </a:pPr>
            <a:r>
              <a:rPr sz="1467" dirty="0">
                <a:latin typeface="Arial"/>
                <a:cs typeface="Arial"/>
              </a:rPr>
              <a:t>Østerdølene </a:t>
            </a:r>
            <a:r>
              <a:rPr sz="1467" spc="7" dirty="0">
                <a:latin typeface="Arial"/>
                <a:cs typeface="Arial"/>
              </a:rPr>
              <a:t>får </a:t>
            </a:r>
            <a:r>
              <a:rPr sz="1467" dirty="0">
                <a:latin typeface="Arial"/>
                <a:cs typeface="Arial"/>
              </a:rPr>
              <a:t>noe bedre</a:t>
            </a:r>
            <a:r>
              <a:rPr sz="1467" spc="-140" dirty="0">
                <a:latin typeface="Arial"/>
                <a:cs typeface="Arial"/>
              </a:rPr>
              <a:t> </a:t>
            </a:r>
            <a:r>
              <a:rPr sz="1467" spc="-7" dirty="0">
                <a:latin typeface="Arial"/>
                <a:cs typeface="Arial"/>
              </a:rPr>
              <a:t>togtilbud</a:t>
            </a:r>
            <a:endParaRPr sz="1467" dirty="0">
              <a:latin typeface="Arial"/>
              <a:cs typeface="Arial"/>
            </a:endParaRPr>
          </a:p>
          <a:p>
            <a:pPr marL="474121" marR="766214" indent="-457189">
              <a:lnSpc>
                <a:spcPts val="2013"/>
              </a:lnSpc>
              <a:spcBef>
                <a:spcPts val="1359"/>
              </a:spcBef>
              <a:buClr>
                <a:srgbClr val="3B3BC7"/>
              </a:buClr>
              <a:buAutoNum type="alphaUcPeriod" startAt="3"/>
              <a:tabLst>
                <a:tab pos="473275" algn="l"/>
                <a:tab pos="474121" algn="l"/>
              </a:tabLst>
            </a:pPr>
            <a:r>
              <a:rPr sz="1867" spc="-7" dirty="0">
                <a:latin typeface="Arial"/>
                <a:cs typeface="Arial"/>
              </a:rPr>
              <a:t>Arbeides for </a:t>
            </a:r>
            <a:r>
              <a:rPr sz="1867" dirty="0">
                <a:latin typeface="Arial"/>
                <a:cs typeface="Arial"/>
              </a:rPr>
              <a:t>å </a:t>
            </a:r>
            <a:r>
              <a:rPr sz="1867" spc="-7" dirty="0">
                <a:latin typeface="Arial"/>
                <a:cs typeface="Arial"/>
              </a:rPr>
              <a:t>tilrettelegge Kongsvingerbanen for 740m lange godstog </a:t>
            </a:r>
            <a:r>
              <a:rPr sz="1867" dirty="0">
                <a:latin typeface="Arial"/>
                <a:cs typeface="Arial"/>
              </a:rPr>
              <a:t>+ økt  </a:t>
            </a:r>
            <a:r>
              <a:rPr sz="1867" spc="-7" dirty="0">
                <a:latin typeface="Arial"/>
                <a:cs typeface="Arial"/>
              </a:rPr>
              <a:t>tømmerkapasitet </a:t>
            </a:r>
            <a:r>
              <a:rPr sz="1867" dirty="0">
                <a:latin typeface="Arial"/>
                <a:cs typeface="Arial"/>
              </a:rPr>
              <a:t>+ flere</a:t>
            </a:r>
            <a:r>
              <a:rPr sz="1867" spc="-9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togparkeringsplasser</a:t>
            </a:r>
            <a:endParaRPr sz="1867" dirty="0">
              <a:latin typeface="Arial"/>
              <a:cs typeface="Arial"/>
            </a:endParaRPr>
          </a:p>
          <a:p>
            <a:pPr marL="474121" indent="-457189">
              <a:spcBef>
                <a:spcPts val="1080"/>
              </a:spcBef>
              <a:buClr>
                <a:srgbClr val="3B3BC7"/>
              </a:buClr>
              <a:buAutoNum type="alphaUcPeriod" startAt="3"/>
              <a:tabLst>
                <a:tab pos="473275" algn="l"/>
                <a:tab pos="474121" algn="l"/>
              </a:tabLst>
            </a:pPr>
            <a:r>
              <a:rPr sz="1867" dirty="0">
                <a:latin typeface="Arial"/>
                <a:cs typeface="Arial"/>
              </a:rPr>
              <a:t>Store byggeprosjekter i gang </a:t>
            </a:r>
            <a:r>
              <a:rPr sz="1867" spc="-7" dirty="0">
                <a:latin typeface="Arial"/>
                <a:cs typeface="Arial"/>
              </a:rPr>
              <a:t>sør </a:t>
            </a:r>
            <a:r>
              <a:rPr sz="1867" dirty="0">
                <a:latin typeface="Arial"/>
                <a:cs typeface="Arial"/>
              </a:rPr>
              <a:t>for </a:t>
            </a:r>
            <a:r>
              <a:rPr sz="1867" spc="-20" dirty="0">
                <a:latin typeface="Arial"/>
                <a:cs typeface="Arial"/>
              </a:rPr>
              <a:t>Hamar. </a:t>
            </a:r>
            <a:r>
              <a:rPr sz="1867" spc="-7" dirty="0">
                <a:latin typeface="Arial"/>
                <a:cs typeface="Arial"/>
              </a:rPr>
              <a:t>Uavklart </a:t>
            </a:r>
            <a:r>
              <a:rPr sz="1867" dirty="0">
                <a:latin typeface="Arial"/>
                <a:cs typeface="Arial"/>
              </a:rPr>
              <a:t>nord for</a:t>
            </a:r>
            <a:r>
              <a:rPr sz="1867" spc="-280" dirty="0">
                <a:latin typeface="Arial"/>
                <a:cs typeface="Arial"/>
              </a:rPr>
              <a:t> </a:t>
            </a:r>
            <a:r>
              <a:rPr sz="1867" spc="-20" dirty="0">
                <a:latin typeface="Arial"/>
                <a:cs typeface="Arial"/>
              </a:rPr>
              <a:t>Hamar.</a:t>
            </a:r>
            <a:endParaRPr sz="1867" dirty="0">
              <a:latin typeface="Arial"/>
              <a:cs typeface="Arial"/>
            </a:endParaRPr>
          </a:p>
          <a:p>
            <a:pPr marL="725575" marR="356438" lvl="1" indent="-457189">
              <a:spcBef>
                <a:spcPts val="813"/>
              </a:spcBef>
              <a:buChar char="–"/>
              <a:tabLst>
                <a:tab pos="725575" algn="l"/>
                <a:tab pos="726422" algn="l"/>
              </a:tabLst>
            </a:pPr>
            <a:r>
              <a:rPr sz="1467" spc="-7" dirty="0">
                <a:latin typeface="Arial"/>
                <a:cs typeface="Arial"/>
              </a:rPr>
              <a:t>Kapasitet </a:t>
            </a:r>
            <a:r>
              <a:rPr sz="1467" dirty="0">
                <a:latin typeface="Arial"/>
                <a:cs typeface="Arial"/>
              </a:rPr>
              <a:t>på Hamar stasjon og </a:t>
            </a:r>
            <a:r>
              <a:rPr sz="1467" spc="-7" dirty="0">
                <a:latin typeface="Arial"/>
                <a:cs typeface="Arial"/>
              </a:rPr>
              <a:t>dobbeltsporparseller </a:t>
            </a:r>
            <a:r>
              <a:rPr sz="1467" dirty="0">
                <a:latin typeface="Arial"/>
                <a:cs typeface="Arial"/>
              </a:rPr>
              <a:t>nord </a:t>
            </a:r>
            <a:r>
              <a:rPr sz="1467" spc="7" dirty="0">
                <a:latin typeface="Arial"/>
                <a:cs typeface="Arial"/>
              </a:rPr>
              <a:t>for </a:t>
            </a:r>
            <a:r>
              <a:rPr sz="1467" dirty="0">
                <a:latin typeface="Arial"/>
                <a:cs typeface="Arial"/>
              </a:rPr>
              <a:t>Hamar er avgjørende </a:t>
            </a:r>
            <a:r>
              <a:rPr sz="1467" spc="7" dirty="0">
                <a:latin typeface="Arial"/>
                <a:cs typeface="Arial"/>
              </a:rPr>
              <a:t>for </a:t>
            </a:r>
            <a:r>
              <a:rPr sz="1467" dirty="0">
                <a:latin typeface="Arial"/>
                <a:cs typeface="Arial"/>
              </a:rPr>
              <a:t>gods </a:t>
            </a:r>
            <a:r>
              <a:rPr sz="1467" spc="-7" dirty="0">
                <a:latin typeface="Arial"/>
                <a:cs typeface="Arial"/>
              </a:rPr>
              <a:t>Oslo</a:t>
            </a:r>
            <a:r>
              <a:rPr sz="1467" spc="-207" dirty="0">
                <a:latin typeface="Arial"/>
                <a:cs typeface="Arial"/>
              </a:rPr>
              <a:t> </a:t>
            </a:r>
            <a:r>
              <a:rPr sz="1467" dirty="0">
                <a:latin typeface="Arial"/>
                <a:cs typeface="Arial"/>
              </a:rPr>
              <a:t>–  Trondheim og </a:t>
            </a:r>
            <a:r>
              <a:rPr sz="1467" spc="7" dirty="0">
                <a:latin typeface="Arial"/>
                <a:cs typeface="Arial"/>
              </a:rPr>
              <a:t>for </a:t>
            </a:r>
            <a:r>
              <a:rPr sz="1467" dirty="0">
                <a:latin typeface="Arial"/>
                <a:cs typeface="Arial"/>
              </a:rPr>
              <a:t>2 tog i </a:t>
            </a:r>
            <a:r>
              <a:rPr sz="1467" spc="-7" dirty="0">
                <a:latin typeface="Arial"/>
                <a:cs typeface="Arial"/>
              </a:rPr>
              <a:t>timen </a:t>
            </a:r>
            <a:r>
              <a:rPr sz="1467" dirty="0">
                <a:latin typeface="Arial"/>
                <a:cs typeface="Arial"/>
              </a:rPr>
              <a:t>Hamar –</a:t>
            </a:r>
            <a:r>
              <a:rPr sz="1467" spc="-193" dirty="0">
                <a:latin typeface="Arial"/>
                <a:cs typeface="Arial"/>
              </a:rPr>
              <a:t> </a:t>
            </a:r>
            <a:r>
              <a:rPr sz="1467" spc="-7" dirty="0">
                <a:latin typeface="Arial"/>
                <a:cs typeface="Arial"/>
              </a:rPr>
              <a:t>Lillehammer</a:t>
            </a:r>
            <a:endParaRPr sz="1467" dirty="0">
              <a:latin typeface="Arial"/>
              <a:cs typeface="Arial"/>
            </a:endParaRPr>
          </a:p>
          <a:p>
            <a:pPr marL="474121" indent="-457189">
              <a:spcBef>
                <a:spcPts val="1107"/>
              </a:spcBef>
              <a:buClr>
                <a:srgbClr val="3B3BC7"/>
              </a:buClr>
              <a:buAutoNum type="alphaUcPeriod" startAt="3"/>
              <a:tabLst>
                <a:tab pos="473275" algn="l"/>
                <a:tab pos="474121" algn="l"/>
              </a:tabLst>
            </a:pPr>
            <a:r>
              <a:rPr sz="1867" spc="-7" dirty="0">
                <a:latin typeface="Arial"/>
                <a:cs typeface="Arial"/>
              </a:rPr>
              <a:t>Samfunnsøkonomien </a:t>
            </a:r>
            <a:r>
              <a:rPr sz="1867" dirty="0">
                <a:latin typeface="Arial"/>
                <a:cs typeface="Arial"/>
              </a:rPr>
              <a:t>er en utfordring i</a:t>
            </a:r>
            <a:r>
              <a:rPr sz="1867" spc="-167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Innlandet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57664" y="6357045"/>
            <a:ext cx="18457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solidFill>
                  <a:srgbClr val="8989DE"/>
                </a:solidFill>
                <a:latin typeface="Arial"/>
                <a:cs typeface="Arial"/>
              </a:rPr>
              <a:t>22</a:t>
            </a:r>
            <a:endParaRPr sz="10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C83023-3537-533A-62AD-E785C1AEB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Ett år før NTP kommer: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554E2-50C3-B2EF-9799-97C0CEC0D782}"/>
              </a:ext>
            </a:extLst>
          </p:cNvPr>
          <p:cNvSpPr txBox="1">
            <a:spLocks/>
          </p:cNvSpPr>
          <p:nvPr/>
        </p:nvSpPr>
        <p:spPr>
          <a:xfrm>
            <a:off x="889239" y="1975352"/>
            <a:ext cx="3960000" cy="4051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b="1" spc="300" dirty="0">
                <a:solidFill>
                  <a:srgbClr val="1E569A"/>
                </a:solidFill>
                <a:latin typeface="Trebuchet MS"/>
                <a:ea typeface="+mj-ea"/>
                <a:cs typeface="+mj-cs"/>
              </a:rPr>
              <a:t>Vår ambisjon</a:t>
            </a: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pPr marL="342900" indent="-342900"/>
            <a:r>
              <a:rPr lang="nb-NO" sz="2000" dirty="0">
                <a:latin typeface="Calibri"/>
                <a:ea typeface="DengXian"/>
                <a:cs typeface="Times New Roman"/>
              </a:rPr>
              <a:t>Ny trasé og dobbeltsporet bane på strekningen Oslo S – Roa, med spesiell prioritet Oslo S – Hakadal stasjon.</a:t>
            </a:r>
            <a:endParaRPr lang="nb-NO" sz="2000" b="1" dirty="0">
              <a:latin typeface="Calibri"/>
              <a:ea typeface="DengXian"/>
              <a:cs typeface="Times New Roman"/>
            </a:endParaRPr>
          </a:p>
          <a:p>
            <a:pPr marL="342900" indent="-342900"/>
            <a:r>
              <a:rPr lang="nb-NO" sz="2000" dirty="0">
                <a:latin typeface="Calibri"/>
                <a:ea typeface="DengXian"/>
                <a:cs typeface="Times New Roman"/>
              </a:rPr>
              <a:t>Styrket satsing på gods med utbygging av kombiterminal for lasting av tømmer og gods fra vareproduserende industri, beliggende nord for Eina.</a:t>
            </a: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pPr marL="342900" indent="-342900"/>
            <a:endParaRPr lang="nb-NO" sz="2000" dirty="0">
              <a:latin typeface="Calibri"/>
              <a:ea typeface="DengXian"/>
              <a:cs typeface="Times New Roman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2D8071B-F006-0665-593C-0DB362ADE9AA}"/>
              </a:ext>
            </a:extLst>
          </p:cNvPr>
          <p:cNvSpPr txBox="1">
            <a:spLocks/>
          </p:cNvSpPr>
          <p:nvPr/>
        </p:nvSpPr>
        <p:spPr>
          <a:xfrm>
            <a:off x="6791808" y="1975352"/>
            <a:ext cx="3960000" cy="40518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000" b="1" spc="300" dirty="0">
                <a:solidFill>
                  <a:srgbClr val="1E569A"/>
                </a:solidFill>
                <a:latin typeface="Trebuchet MS"/>
                <a:ea typeface="+mj-ea"/>
                <a:cs typeface="+mj-cs"/>
              </a:rPr>
              <a:t>Bane NORs statusmelding:</a:t>
            </a: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nb-NO" sz="2000" b="1" spc="300" dirty="0">
              <a:solidFill>
                <a:srgbClr val="1E569A"/>
              </a:solidFill>
              <a:latin typeface="Trebuchet MS" panose="020B0703020202090204" pitchFamily="34" charset="0"/>
              <a:ea typeface="+mj-ea"/>
              <a:cs typeface="+mj-cs"/>
            </a:endParaRPr>
          </a:p>
          <a:p>
            <a:endParaRPr lang="nb-NO" sz="2000" spc="300" dirty="0">
              <a:solidFill>
                <a:srgbClr val="1E569A"/>
              </a:solidFill>
              <a:latin typeface="+mn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b-NO" sz="2000" dirty="0">
                <a:latin typeface="+mn-lt"/>
              </a:rPr>
              <a:t>«Nye store tiltak forventes ikke de  nærmeste årene»</a:t>
            </a:r>
          </a:p>
          <a:p>
            <a:pPr marL="0" indent="0">
              <a:buNone/>
            </a:pPr>
            <a:endParaRPr lang="nb-NO" sz="2000" dirty="0">
              <a:latin typeface="+mn-lt"/>
              <a:ea typeface="DengXian"/>
              <a:cs typeface="Times New Roman"/>
            </a:endParaRPr>
          </a:p>
          <a:p>
            <a:pPr marL="0" indent="0">
              <a:buNone/>
            </a:pPr>
            <a:r>
              <a:rPr lang="nb-NO" sz="2000" spc="-7" dirty="0">
                <a:latin typeface="+mn-lt"/>
                <a:cs typeface="Arial"/>
              </a:rPr>
              <a:t>«Samfunnsøkonomien </a:t>
            </a:r>
            <a:r>
              <a:rPr lang="nb-NO" sz="2000" dirty="0">
                <a:latin typeface="+mn-lt"/>
                <a:cs typeface="Arial"/>
              </a:rPr>
              <a:t>er en utfordring i</a:t>
            </a:r>
            <a:r>
              <a:rPr lang="nb-NO" sz="2000" spc="-167" dirty="0">
                <a:latin typeface="+mn-lt"/>
                <a:cs typeface="Arial"/>
              </a:rPr>
              <a:t> </a:t>
            </a:r>
            <a:r>
              <a:rPr lang="nb-NO" sz="2000" dirty="0">
                <a:latin typeface="+mn-lt"/>
                <a:cs typeface="Arial"/>
              </a:rPr>
              <a:t>Innlandet»</a:t>
            </a:r>
          </a:p>
          <a:p>
            <a:pPr marL="0" indent="0">
              <a:buNone/>
            </a:pPr>
            <a:endParaRPr lang="nb-NO" sz="2000" dirty="0">
              <a:latin typeface="Calibri"/>
              <a:ea typeface="DengXian"/>
              <a:cs typeface="Times New Roman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18E8F7DA-9E90-47D1-B5CB-7434C7211936}"/>
              </a:ext>
            </a:extLst>
          </p:cNvPr>
          <p:cNvCxnSpPr>
            <a:cxnSpLocks/>
          </p:cNvCxnSpPr>
          <p:nvPr/>
        </p:nvCxnSpPr>
        <p:spPr>
          <a:xfrm>
            <a:off x="5943600" y="1773129"/>
            <a:ext cx="0" cy="4051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24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AFE3D3B-8A68-881B-5D50-621A4518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26061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nb-NO" dirty="0" err="1"/>
              <a:t>StorOslo</a:t>
            </a:r>
            <a:r>
              <a:rPr lang="nb-NO" dirty="0"/>
              <a:t> Nord</a:t>
            </a:r>
            <a:br>
              <a:rPr lang="nb-NO" dirty="0"/>
            </a:br>
            <a:r>
              <a:rPr lang="nb-NO" sz="4000" dirty="0"/>
              <a:t>Frokost-konferanse 13. april</a:t>
            </a:r>
            <a:br>
              <a:rPr lang="nb-NO" sz="4000" dirty="0"/>
            </a:br>
            <a:r>
              <a:rPr lang="nb-NO" sz="3600" b="0" dirty="0"/>
              <a:t>Sentralen - Oslo sentrum kl. 0830-1000</a:t>
            </a:r>
            <a:endParaRPr lang="nb-NO" b="0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E210EE3-4D8C-91E8-6995-4F674115C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4654"/>
            <a:ext cx="10515600" cy="2435469"/>
          </a:xfrm>
        </p:spPr>
        <p:txBody>
          <a:bodyPr numCol="2" spcCol="360000">
            <a:normAutofit fontScale="92500" lnSpcReduction="20000"/>
          </a:bodyPr>
          <a:lstStyle/>
          <a:p>
            <a:r>
              <a:rPr lang="nb-NO" dirty="0">
                <a:solidFill>
                  <a:schemeClr val="tx1"/>
                </a:solidFill>
              </a:rPr>
              <a:t>Oppdatert regional analyse for transportkorridoren: </a:t>
            </a:r>
          </a:p>
          <a:p>
            <a:pPr marL="342900" indent="-342900">
              <a:buFontTx/>
              <a:buChar char="-"/>
            </a:pPr>
            <a:r>
              <a:rPr lang="nb-NO" sz="2200" dirty="0">
                <a:solidFill>
                  <a:schemeClr val="tx1"/>
                </a:solidFill>
              </a:rPr>
              <a:t>Verdiskapningen og bidraget til Norge fra næringslivet langs Rv4</a:t>
            </a:r>
          </a:p>
          <a:p>
            <a:pPr marL="342900" indent="-342900">
              <a:buFontTx/>
              <a:buChar char="-"/>
            </a:pPr>
            <a:r>
              <a:rPr lang="nb-NO" sz="2200" dirty="0">
                <a:solidFill>
                  <a:schemeClr val="tx1"/>
                </a:solidFill>
              </a:rPr>
              <a:t>Hvordan påvirker transportkorridoren befolkningsvekst og arbeidsplasser</a:t>
            </a:r>
          </a:p>
          <a:p>
            <a:pPr marL="342900" indent="-342900">
              <a:buFontTx/>
              <a:buChar char="-"/>
            </a:pPr>
            <a:r>
              <a:rPr lang="nb-NO" sz="2200" dirty="0">
                <a:solidFill>
                  <a:schemeClr val="tx1"/>
                </a:solidFill>
              </a:rPr>
              <a:t>Betydningen av god logistikk og effektiv transport</a:t>
            </a:r>
          </a:p>
          <a:p>
            <a:r>
              <a:rPr lang="nb-NO" dirty="0">
                <a:solidFill>
                  <a:schemeClr val="tx1"/>
                </a:solidFill>
              </a:rPr>
              <a:t>Innlegg fra næringsliv, fagetater og politikere. </a:t>
            </a:r>
          </a:p>
          <a:p>
            <a:r>
              <a:rPr lang="nb-NO" dirty="0">
                <a:solidFill>
                  <a:schemeClr val="tx1"/>
                </a:solidFill>
              </a:rPr>
              <a:t>Ulykkene og miljøpåvirkning </a:t>
            </a:r>
          </a:p>
          <a:p>
            <a:r>
              <a:rPr lang="nb-NO" dirty="0">
                <a:solidFill>
                  <a:schemeClr val="tx1"/>
                </a:solidFill>
              </a:rPr>
              <a:t>Hvordan nå frem i prioriteringen - panelsamtale </a:t>
            </a:r>
            <a:r>
              <a:rPr lang="nb-NO">
                <a:solidFill>
                  <a:schemeClr val="tx1"/>
                </a:solidFill>
              </a:rPr>
              <a:t>med sentrale beslutningstakerne</a:t>
            </a:r>
            <a:endParaRPr lang="nb-NO" dirty="0">
              <a:solidFill>
                <a:schemeClr val="tx1"/>
              </a:solidFill>
            </a:endParaRPr>
          </a:p>
          <a:p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F6C1BA-107B-EFE2-CDF5-FE2945C2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Tidslinje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95AD4C63-6C5E-EEAB-ACEC-D68425BB5A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91730F1D-BE5C-484A-5585-3E7EFF3F88BF}"/>
              </a:ext>
            </a:extLst>
          </p:cNvPr>
          <p:cNvSpPr/>
          <p:nvPr/>
        </p:nvSpPr>
        <p:spPr>
          <a:xfrm>
            <a:off x="2312372" y="3912578"/>
            <a:ext cx="1440000" cy="1440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37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73F4F893-FEC1-1B70-E57D-D9AA809BB268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527538"/>
          <a:ext cx="11025555" cy="6158707"/>
        </p:xfrm>
        <a:graphic>
          <a:graphicData uri="http://schemas.openxmlformats.org/drawingml/2006/table">
            <a:tbl>
              <a:tblPr firstRow="1" firstCol="1" bandRow="1"/>
              <a:tblGrid>
                <a:gridCol w="3674389">
                  <a:extLst>
                    <a:ext uri="{9D8B030D-6E8A-4147-A177-3AD203B41FA5}">
                      <a16:colId xmlns:a16="http://schemas.microsoft.com/office/drawing/2014/main" val="853417989"/>
                    </a:ext>
                  </a:extLst>
                </a:gridCol>
                <a:gridCol w="3675583">
                  <a:extLst>
                    <a:ext uri="{9D8B030D-6E8A-4147-A177-3AD203B41FA5}">
                      <a16:colId xmlns:a16="http://schemas.microsoft.com/office/drawing/2014/main" val="3891930659"/>
                    </a:ext>
                  </a:extLst>
                </a:gridCol>
                <a:gridCol w="3675583">
                  <a:extLst>
                    <a:ext uri="{9D8B030D-6E8A-4147-A177-3AD203B41FA5}">
                      <a16:colId xmlns:a16="http://schemas.microsoft.com/office/drawing/2014/main" val="2950172504"/>
                    </a:ext>
                  </a:extLst>
                </a:gridCol>
              </a:tblGrid>
              <a:tr h="94128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Hva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Når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Hvem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24090"/>
                  </a:ext>
                </a:extLst>
              </a:tr>
              <a:tr h="376514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Vurdering av leveranse fra transportvirksomhetene på utredningsoppdrag som ble levert 22. januar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Mars 2023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Styringsgruppen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8282"/>
                  </a:ext>
                </a:extLst>
              </a:tr>
              <a:tr h="188257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Uttak av medieplan om ringvirkningsanalyse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Mars/april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939480"/>
                  </a:ext>
                </a:extLst>
              </a:tr>
              <a:tr h="282385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Implementering av medieplan for Stor-Oslo Nord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Løpende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075778"/>
                  </a:ext>
                </a:extLst>
              </a:tr>
              <a:tr h="188257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Opprette landingsside for SON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Mars/april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Gjøvikregionen Utvikling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549160"/>
                  </a:ext>
                </a:extLst>
              </a:tr>
              <a:tr h="282385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Ferdigstillelse av ringvirkningsanalyse (NyAnalyse)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Starten av april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NyAnalyse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217698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Stor-Oslo Nord konferansen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13. april 2023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Stortings-, fylkes- og kommunepolitikere, næringsliv, transportvirksomhetene osv.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658392"/>
                  </a:ext>
                </a:extLst>
              </a:tr>
              <a:tr h="376514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Møter med Stor-Oslo Nords bedriftsnettverk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Våren 2023 (møte med bedriftsnettverk på Gjøvik ble gjennomført i februar 2023)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711653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NTP-konferanse i regi av Osloregionen, Østlandssamarbeidet, NHO Viken Oslo og LO Oslo og Akershus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mai, kl 0930-1530, Næringslivets Hus, Middelthunsgate 27, Oslo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Stortings-, fylkes- og kommunepolitikere, næringsliv, transportvirksomhetene osv.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57431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Studietur om Rv4 og Gjøvikbanen for transportfraksjonen til Arbeiderpartiet og tilhørende pressedekning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25. mai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016017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Innspill til høring om utredningsoppdrag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og prioriteringsoppdrag i regi av Samferdselsdepartementet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April-juni 2023 (tentativt tidspunkt)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Styringsgruppen og relevante representanter fra medlemmene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171236"/>
                  </a:ext>
                </a:extLst>
              </a:tr>
              <a:tr h="658899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Skolering av listekandidater til kommunevalget (skolering om Rv4 og Gjøvikregionen slik at listekandidatene blir klar over viktigheten av disse prosjektene)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April/mai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72526"/>
                  </a:ext>
                </a:extLst>
              </a:tr>
              <a:tr h="470642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Delta i fremtidige innspillsmøter i regi av Samferdselsdepartementet med sentrale bruker- og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interesseorganisasjoner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Våren 2023 (tentativt tidspunkt)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1-2 representanter fra styringsgruppen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728747"/>
                  </a:ext>
                </a:extLst>
              </a:tr>
              <a:tr h="282385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Møte med fylkesbenken på Stortinget (tentativt tidspunkt)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Vår og høst 2023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Styringsgruppen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95249"/>
                  </a:ext>
                </a:extLst>
              </a:tr>
              <a:tr h="564770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Innspill til stortingsmelding om NTP: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Høringssvar til NTP 2025-2036 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• Deltagelse på høring i Stortinget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Våren 2024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Styringsgruppen, medlemmer, relevante politiske aktører (Stortinget /fylke /kommune)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03279"/>
                  </a:ext>
                </a:extLst>
              </a:tr>
              <a:tr h="188257"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Stortingets behandling av NTP 2025-2036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Juni 2024</a:t>
                      </a:r>
                      <a:endParaRPr lang="nb-NO" sz="11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Stortinget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7196" marR="271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437919"/>
                  </a:ext>
                </a:extLst>
              </a:tr>
            </a:tbl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2888418F-8088-F955-D832-4D651AFC7B9D}"/>
              </a:ext>
            </a:extLst>
          </p:cNvPr>
          <p:cNvSpPr/>
          <p:nvPr/>
        </p:nvSpPr>
        <p:spPr>
          <a:xfrm>
            <a:off x="3789479" y="1943100"/>
            <a:ext cx="2160000" cy="43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5690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F3EB5-458F-EF2F-9FE3-0690099B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Hvorfor Rv4 og Gjøvikbanen? </a:t>
            </a:r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D74773B2-9E8A-7B0F-7117-17ECAD1D4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0972429"/>
              </p:ext>
            </p:extLst>
          </p:nvPr>
        </p:nvGraphicFramePr>
        <p:xfrm>
          <a:off x="838200" y="1882588"/>
          <a:ext cx="10515600" cy="3953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546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41273C1-C5F3-4AD6-8D4A-5D3214C0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9462" t="12351" r="23940" b="8337"/>
          <a:stretch/>
        </p:blipFill>
        <p:spPr>
          <a:xfrm>
            <a:off x="5750169" y="638499"/>
            <a:ext cx="5829300" cy="5581001"/>
          </a:xfrm>
          <a:prstGeom prst="rect">
            <a:avLst/>
          </a:prstGeom>
        </p:spPr>
      </p:pic>
      <p:sp>
        <p:nvSpPr>
          <p:cNvPr id="2" name="Tittel 4">
            <a:extLst>
              <a:ext uri="{FF2B5EF4-FFF2-40B4-BE49-F238E27FC236}">
                <a16:creationId xmlns:a16="http://schemas.microsoft.com/office/drawing/2014/main" id="{699B46C3-DE47-231A-2C21-0557C461B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4487"/>
            <a:ext cx="4533900" cy="3629025"/>
          </a:xfrm>
        </p:spPr>
        <p:txBody>
          <a:bodyPr>
            <a:normAutofit/>
          </a:bodyPr>
          <a:lstStyle/>
          <a:p>
            <a:r>
              <a:rPr lang="nb-NO" sz="3200" dirty="0"/>
              <a:t>Oslo-Gjøvik er avgjørende for verdiskaping i Norge og eksport fra en av Norges største industriklynger</a:t>
            </a:r>
          </a:p>
        </p:txBody>
      </p:sp>
    </p:spTree>
    <p:extLst>
      <p:ext uri="{BB962C8B-B14F-4D97-AF65-F5344CB8AC3E}">
        <p14:creationId xmlns:p14="http://schemas.microsoft.com/office/powerpoint/2010/main" val="398154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: avrundede hjørner 23">
            <a:extLst>
              <a:ext uri="{FF2B5EF4-FFF2-40B4-BE49-F238E27FC236}">
                <a16:creationId xmlns:a16="http://schemas.microsoft.com/office/drawing/2014/main" id="{79209417-8560-D610-7D4E-F4BF8F2852E2}"/>
              </a:ext>
            </a:extLst>
          </p:cNvPr>
          <p:cNvSpPr/>
          <p:nvPr/>
        </p:nvSpPr>
        <p:spPr>
          <a:xfrm>
            <a:off x="3442035" y="3851168"/>
            <a:ext cx="5388510" cy="1449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Verdiskapning: 21,5 mrd. </a:t>
            </a:r>
          </a:p>
          <a:p>
            <a:pPr algn="ctr"/>
            <a:endParaRPr lang="nb-NO" sz="2400" b="1" dirty="0">
              <a:solidFill>
                <a:schemeClr val="bg1"/>
              </a:solidFill>
              <a:latin typeface="Century Gothic" panose="020B0502020202020204" pitchFamily="34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nb-NO" sz="2400" b="1" dirty="0">
                <a:solidFill>
                  <a:schemeClr val="bg1"/>
                </a:solidFill>
                <a:latin typeface="Century Gothic" panose="020B05020202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Skattebidrag</a:t>
            </a:r>
            <a:r>
              <a:rPr lang="nb-NO" sz="2400" dirty="0">
                <a:solidFill>
                  <a:schemeClr val="bg1"/>
                </a:solidFill>
                <a:latin typeface="Century Gothic" panose="020B05020202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: </a:t>
            </a:r>
            <a:r>
              <a:rPr lang="nb-NO" sz="2400" b="1" dirty="0">
                <a:solidFill>
                  <a:schemeClr val="bg1"/>
                </a:solidFill>
                <a:latin typeface="Century Gothic" panose="020B05020202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7,5 mrd.</a:t>
            </a:r>
            <a:endParaRPr lang="nb-NO" sz="2400" dirty="0">
              <a:solidFill>
                <a:schemeClr val="bg1"/>
              </a:solidFill>
            </a:endParaRPr>
          </a:p>
        </p:txBody>
      </p:sp>
      <p:pic>
        <p:nvPicPr>
          <p:cNvPr id="5" name="Grafikk 4" descr="Fabrikk">
            <a:extLst>
              <a:ext uri="{FF2B5EF4-FFF2-40B4-BE49-F238E27FC236}">
                <a16:creationId xmlns:a16="http://schemas.microsoft.com/office/drawing/2014/main" id="{DF46B8F3-4347-4D54-A98C-FDB62686E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0083" y="1240537"/>
            <a:ext cx="914400" cy="914400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33FAAE1-B90F-48CB-80BB-B43D2F904C25}"/>
              </a:ext>
            </a:extLst>
          </p:cNvPr>
          <p:cNvSpPr txBox="1"/>
          <p:nvPr/>
        </p:nvSpPr>
        <p:spPr>
          <a:xfrm>
            <a:off x="701194" y="2070923"/>
            <a:ext cx="233264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13.000</a:t>
            </a:r>
            <a:b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bedrifter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EB41A22C-B859-40A7-964F-D9E0815BB564}"/>
              </a:ext>
            </a:extLst>
          </p:cNvPr>
          <p:cNvSpPr txBox="1"/>
          <p:nvPr/>
        </p:nvSpPr>
        <p:spPr>
          <a:xfrm>
            <a:off x="9021150" y="2070923"/>
            <a:ext cx="233265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64 m</a:t>
            </a:r>
            <a:r>
              <a:rPr kumimoji="0" lang="nb-SJ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rd</a:t>
            </a: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omsetning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D1AEFC45-B558-4CFA-B4E8-80A878787FBE}"/>
              </a:ext>
            </a:extLst>
          </p:cNvPr>
          <p:cNvSpPr txBox="1"/>
          <p:nvPr/>
        </p:nvSpPr>
        <p:spPr>
          <a:xfrm>
            <a:off x="4823419" y="2039877"/>
            <a:ext cx="233264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32.000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 ansatte</a:t>
            </a:r>
          </a:p>
        </p:txBody>
      </p:sp>
      <p:pic>
        <p:nvPicPr>
          <p:cNvPr id="28" name="Grafikk 27" descr="Barn">
            <a:extLst>
              <a:ext uri="{FF2B5EF4-FFF2-40B4-BE49-F238E27FC236}">
                <a16:creationId xmlns:a16="http://schemas.microsoft.com/office/drawing/2014/main" id="{A1D54245-BC17-429B-9C3F-45B82620E9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2544" y="1342616"/>
            <a:ext cx="914400" cy="914400"/>
          </a:xfrm>
          <a:prstGeom prst="rect">
            <a:avLst/>
          </a:prstGeom>
        </p:spPr>
      </p:pic>
      <p:pic>
        <p:nvPicPr>
          <p:cNvPr id="32" name="Grafikk 31" descr="Penger">
            <a:extLst>
              <a:ext uri="{FF2B5EF4-FFF2-40B4-BE49-F238E27FC236}">
                <a16:creationId xmlns:a16="http://schemas.microsoft.com/office/drawing/2014/main" id="{35CB36C1-7616-457D-9FD7-DF854ECF2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30275" y="1240537"/>
            <a:ext cx="914400" cy="914400"/>
          </a:xfrm>
          <a:prstGeom prst="rect">
            <a:avLst/>
          </a:prstGeom>
        </p:spPr>
      </p:pic>
      <p:sp>
        <p:nvSpPr>
          <p:cNvPr id="15" name="Venstre klammeparentes 14">
            <a:extLst>
              <a:ext uri="{FF2B5EF4-FFF2-40B4-BE49-F238E27FC236}">
                <a16:creationId xmlns:a16="http://schemas.microsoft.com/office/drawing/2014/main" id="{5D8D7F96-40B5-9926-2365-4F8ACEEEF304}"/>
              </a:ext>
            </a:extLst>
          </p:cNvPr>
          <p:cNvSpPr/>
          <p:nvPr/>
        </p:nvSpPr>
        <p:spPr>
          <a:xfrm rot="16200000">
            <a:off x="5862266" y="-1947771"/>
            <a:ext cx="488725" cy="1065260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Tittel 21">
            <a:extLst>
              <a:ext uri="{FF2B5EF4-FFF2-40B4-BE49-F238E27FC236}">
                <a16:creationId xmlns:a16="http://schemas.microsoft.com/office/drawing/2014/main" id="{34EA09F4-29EF-88F9-DE29-5D492A19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9217"/>
          </a:xfrm>
        </p:spPr>
        <p:txBody>
          <a:bodyPr>
            <a:normAutofit/>
          </a:bodyPr>
          <a:lstStyle/>
          <a:p>
            <a:pPr algn="ctr"/>
            <a:r>
              <a:rPr lang="nb-NO" sz="2800" dirty="0"/>
              <a:t>Bedriftene langs Riksveg 4:</a:t>
            </a:r>
          </a:p>
        </p:txBody>
      </p:sp>
    </p:spTree>
    <p:extLst>
      <p:ext uri="{BB962C8B-B14F-4D97-AF65-F5344CB8AC3E}">
        <p14:creationId xmlns:p14="http://schemas.microsoft.com/office/powerpoint/2010/main" val="200583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DB3187-5712-A27E-6C13-805169F8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9336581" cy="1734976"/>
          </a:xfrm>
        </p:spPr>
        <p:txBody>
          <a:bodyPr>
            <a:noAutofit/>
          </a:bodyPr>
          <a:lstStyle/>
          <a:p>
            <a:r>
              <a:rPr lang="nb-NO" sz="2400" b="0" dirty="0"/>
              <a:t>Rv4 er transportåren for råvarer inn og produkter ut for en av Norges største industri-klynger med </a:t>
            </a:r>
            <a:r>
              <a:rPr lang="nb-NO" sz="2400" dirty="0"/>
              <a:t>Raufoss Industripark </a:t>
            </a:r>
            <a:r>
              <a:rPr lang="nb-NO" sz="2400" b="0" dirty="0"/>
              <a:t>i spissen</a:t>
            </a:r>
          </a:p>
        </p:txBody>
      </p:sp>
      <p:pic>
        <p:nvPicPr>
          <p:cNvPr id="4" name="Grafikk 3" descr="Frakt">
            <a:extLst>
              <a:ext uri="{FF2B5EF4-FFF2-40B4-BE49-F238E27FC236}">
                <a16:creationId xmlns:a16="http://schemas.microsoft.com/office/drawing/2014/main" id="{997091B4-2536-3BC1-8392-FF57A0FBE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7876" y="2825451"/>
            <a:ext cx="914400" cy="9144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7970C92-0DEA-A087-6EC1-D54B41939F83}"/>
              </a:ext>
            </a:extLst>
          </p:cNvPr>
          <p:cNvSpPr txBox="1"/>
          <p:nvPr/>
        </p:nvSpPr>
        <p:spPr>
          <a:xfrm>
            <a:off x="5340981" y="3514293"/>
            <a:ext cx="17081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80%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eksport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3A0FF9E-682A-53A1-DD8E-1BF4835A1284}"/>
              </a:ext>
            </a:extLst>
          </p:cNvPr>
          <p:cNvSpPr txBox="1"/>
          <p:nvPr/>
        </p:nvSpPr>
        <p:spPr>
          <a:xfrm>
            <a:off x="914641" y="3529651"/>
            <a:ext cx="23326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15 m</a:t>
            </a:r>
            <a:r>
              <a:rPr kumimoji="0" lang="nb-SJ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rd</a:t>
            </a:r>
            <a: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 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i omsetning</a:t>
            </a:r>
          </a:p>
        </p:txBody>
      </p:sp>
      <p:pic>
        <p:nvPicPr>
          <p:cNvPr id="7" name="Grafikk 6" descr="Penger">
            <a:extLst>
              <a:ext uri="{FF2B5EF4-FFF2-40B4-BE49-F238E27FC236}">
                <a16:creationId xmlns:a16="http://schemas.microsoft.com/office/drawing/2014/main" id="{07757DF1-254E-0959-8D37-B9B975E4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3766" y="2825451"/>
            <a:ext cx="914400" cy="9144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D2ACEEA-220A-C993-071F-B424141B0320}"/>
              </a:ext>
            </a:extLst>
          </p:cNvPr>
          <p:cNvSpPr txBox="1"/>
          <p:nvPr/>
        </p:nvSpPr>
        <p:spPr>
          <a:xfrm>
            <a:off x="8532140" y="3514293"/>
            <a:ext cx="23326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Hv BT" panose="020B0702020204020204" pitchFamily="34" charset="0"/>
                <a:ea typeface="+mn-ea"/>
                <a:cs typeface="+mn-cs"/>
              </a:rPr>
              <a:t>32.000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utura Bk BT" panose="020B0502020204020303" pitchFamily="34" charset="0"/>
                <a:ea typeface="+mn-ea"/>
                <a:cs typeface="+mn-cs"/>
              </a:rPr>
              <a:t>trailere årlig</a:t>
            </a:r>
          </a:p>
        </p:txBody>
      </p:sp>
      <p:pic>
        <p:nvPicPr>
          <p:cNvPr id="11" name="Grafikk 10" descr="Lastebil med heldekkende fyll">
            <a:extLst>
              <a:ext uri="{FF2B5EF4-FFF2-40B4-BE49-F238E27FC236}">
                <a16:creationId xmlns:a16="http://schemas.microsoft.com/office/drawing/2014/main" id="{C005A448-9103-2DBF-1F78-386E0D188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0381" y="28254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16863"/>
      </p:ext>
    </p:extLst>
  </p:cSld>
  <p:clrMapOvr>
    <a:masterClrMapping/>
  </p:clrMapOvr>
</p:sld>
</file>

<file path=ppt/theme/theme1.xml><?xml version="1.0" encoding="utf-8"?>
<a:theme xmlns:a="http://schemas.openxmlformats.org/drawingml/2006/main" name="Utformin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_Presentasjon_mal" id="{3022C3DD-E8EC-A64D-A109-BEC6AEAB221E}" vid="{231C03A9-DC73-954A-83D3-58EEC2C98DAD}"/>
    </a:ext>
  </a:extLst>
</a:theme>
</file>

<file path=ppt/theme/theme2.xml><?xml version="1.0" encoding="utf-8"?>
<a:theme xmlns:a="http://schemas.openxmlformats.org/drawingml/2006/main" name="Utforming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N_Presentasjon_mal" id="{3022C3DD-E8EC-A64D-A109-BEC6AEAB221E}" vid="{B6627EFF-B0A4-3141-AAEB-F0D37C700052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db1cee6-b61d-4c39-a012-385f4f72108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BDA81DF4C6440A0C02B468E5C8E5F" ma:contentTypeVersion="3" ma:contentTypeDescription="Create a new document." ma:contentTypeScope="" ma:versionID="0548b82adc09223e97c11b5662ffe1db">
  <xsd:schema xmlns:xsd="http://www.w3.org/2001/XMLSchema" xmlns:xs="http://www.w3.org/2001/XMLSchema" xmlns:p="http://schemas.microsoft.com/office/2006/metadata/properties" xmlns:ns3="ddb1cee6-b61d-4c39-a012-385f4f721085" targetNamespace="http://schemas.microsoft.com/office/2006/metadata/properties" ma:root="true" ma:fieldsID="cf3470da8f03cf825657512c726f8a3d" ns3:_="">
    <xsd:import namespace="ddb1cee6-b61d-4c39-a012-385f4f7210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1cee6-b61d-4c39-a012-385f4f721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5CB1FF-E033-4469-86D1-BC082480199B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db1cee6-b61d-4c39-a012-385f4f72108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4803D4E-336E-4355-BE31-3E17401543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628CCB-4120-4628-A139-3CEF7E5BF7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b1cee6-b61d-4c39-a012-385f4f7210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</TotalTime>
  <Words>1351</Words>
  <Application>Microsoft Office PowerPoint</Application>
  <PresentationFormat>Widescreen</PresentationFormat>
  <Paragraphs>234</Paragraphs>
  <Slides>33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33</vt:i4>
      </vt:variant>
    </vt:vector>
  </HeadingPairs>
  <TitlesOfParts>
    <vt:vector size="46" baseType="lpstr">
      <vt:lpstr>Arial</vt:lpstr>
      <vt:lpstr>Calibri</vt:lpstr>
      <vt:lpstr>Century Gothic</vt:lpstr>
      <vt:lpstr>Futura Bk BT</vt:lpstr>
      <vt:lpstr>Futura Hv BT</vt:lpstr>
      <vt:lpstr>Helvetica</vt:lpstr>
      <vt:lpstr>Helvetica Light</vt:lpstr>
      <vt:lpstr>Times New Roman</vt:lpstr>
      <vt:lpstr>Trade Gothic Next Heavy</vt:lpstr>
      <vt:lpstr>Trebuchet MS</vt:lpstr>
      <vt:lpstr>Wingdings</vt:lpstr>
      <vt:lpstr>Utforming 1</vt:lpstr>
      <vt:lpstr>Utforming 2</vt:lpstr>
      <vt:lpstr>Transportkorriodoren  Mjøsbrua – Oslo  - avgjørende for en av Norges viktigste eksportrettede industriregioner</vt:lpstr>
      <vt:lpstr>Felles arbeid for  Riksvei 4 og Gjøvikbanen  </vt:lpstr>
      <vt:lpstr>Tidslinje</vt:lpstr>
      <vt:lpstr>Tidslinje</vt:lpstr>
      <vt:lpstr>PowerPoint-presentasjon</vt:lpstr>
      <vt:lpstr>Hvorfor Rv4 og Gjøvikbanen? </vt:lpstr>
      <vt:lpstr>Oslo-Gjøvik er avgjørende for verdiskaping i Norge og eksport fra en av Norges største industriklynger</vt:lpstr>
      <vt:lpstr>Bedriftene langs Riksveg 4:</vt:lpstr>
      <vt:lpstr>Rv4 er transportåren for råvarer inn og produkter ut for en av Norges største industri-klynger med Raufoss Industripark i spissen</vt:lpstr>
      <vt:lpstr>…med ambisjon om  å doble innen 2030! </vt:lpstr>
      <vt:lpstr>Prioriterte delstrekninger</vt:lpstr>
      <vt:lpstr>PowerPoint-presentasjon</vt:lpstr>
      <vt:lpstr>Nittedal</vt:lpstr>
      <vt:lpstr>Groruddalen</vt:lpstr>
      <vt:lpstr>Mjøsbrua-Hunndalen</vt:lpstr>
      <vt:lpstr>En strekning med svært  mange og alvorlige ulykker</vt:lpstr>
      <vt:lpstr>PowerPoint-presentasjon</vt:lpstr>
      <vt:lpstr>PowerPoint-presentasjon</vt:lpstr>
      <vt:lpstr>Gjøvikbanen</vt:lpstr>
      <vt:lpstr>Gjøvikbanen</vt:lpstr>
      <vt:lpstr>Avstand og reisetid</vt:lpstr>
      <vt:lpstr>Hvorfor Gjøvikbanen?</vt:lpstr>
      <vt:lpstr>PowerPoint-presentasjon</vt:lpstr>
      <vt:lpstr>Koordinering NHO Innlandet</vt:lpstr>
      <vt:lpstr>Innhold</vt:lpstr>
      <vt:lpstr>Effektpakker og kommende C-avtaler</vt:lpstr>
      <vt:lpstr>Prosjektene på Gjøvikbanen</vt:lpstr>
      <vt:lpstr>Hovedelementene i prosjektene</vt:lpstr>
      <vt:lpstr>Uttak av effekter</vt:lpstr>
      <vt:lpstr>Status</vt:lpstr>
      <vt:lpstr>Oppsummering</vt:lpstr>
      <vt:lpstr>Ett år før NTP kommer:</vt:lpstr>
      <vt:lpstr>StorOslo Nord Frokost-konferanse 13. april Sentralen - Oslo sentrum kl. 0830-1000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Jannike Wiklund Stavnhaugen</dc:creator>
  <cp:lastModifiedBy>Svein Håvar Korshavn</cp:lastModifiedBy>
  <cp:revision>59</cp:revision>
  <dcterms:created xsi:type="dcterms:W3CDTF">2022-10-19T10:59:45Z</dcterms:created>
  <dcterms:modified xsi:type="dcterms:W3CDTF">2023-03-28T12:29:56Z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0x01010032DBDA81DF4C6440A0C02B468E5C8E5F</vt:lpwstr>
  </property>
</Properties>
</file>