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2" r:id="rId5"/>
  </p:sldMasterIdLst>
  <p:notesMasterIdLst>
    <p:notesMasterId r:id="rId11"/>
  </p:notesMasterIdLst>
  <p:sldIdLst>
    <p:sldId id="290" r:id="rId6"/>
    <p:sldId id="1807" r:id="rId7"/>
    <p:sldId id="1810" r:id="rId8"/>
    <p:sldId id="1808" r:id="rId9"/>
    <p:sldId id="1809" r:id="rId10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D85E321-5813-4F8E-B865-6DE86462C018}" v="3" dt="2021-09-28T05:39:21.1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709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14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06D4C0-246D-4B2A-AD0D-FF22AAC333B8}" type="datetimeFigureOut">
              <a:rPr lang="nb-NO" smtClean="0"/>
              <a:t>16.04.2023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869B89-BD31-4230-AC22-9B9F6C921B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26287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FE648D-7663-4A83-820F-4FFF7B5A52AB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1624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0BFB2B0-2ABA-41C8-8A4E-0F8936BAED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F051252E-3D69-4F69-AE5B-835CB38578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D1DF1AB-AEA2-46A7-9BD0-426DB6EE3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01F0B-7838-4621-B5B7-0BD5ED8C6B62}" type="datetimeFigureOut">
              <a:rPr lang="nb-NO" smtClean="0"/>
              <a:t>16.04.2023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7EC10A7-4F17-4794-B7AC-49DF81260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FA1F70D-2152-4006-B743-4C9449B03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8ED7C-9A43-45B8-8737-082A7F2A3C7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21747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39A8A49-11EB-47BB-9A0F-16C619282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564039C2-266E-482E-BA95-C9446A23EE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A0F8805-D10D-44CB-9081-A303EEA1E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01F0B-7838-4621-B5B7-0BD5ED8C6B62}" type="datetimeFigureOut">
              <a:rPr lang="nb-NO" smtClean="0"/>
              <a:t>16.04.2023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EC47156-8010-4DA9-B8BF-9AC188C64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EFB2574-532B-464C-93EE-C532583CD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8ED7C-9A43-45B8-8737-082A7F2A3C7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00235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9FC4DD89-A0B5-43E8-AB1B-EA610E968E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5F86BF1D-D023-48B0-A201-8E1EAF004C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A3DA3A9-D4F4-470C-ADFF-65A0B91CF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01F0B-7838-4621-B5B7-0BD5ED8C6B62}" type="datetimeFigureOut">
              <a:rPr lang="nb-NO" smtClean="0"/>
              <a:t>16.04.2023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AA6109C-6F9D-479B-A726-535E3D07D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52CB244-EFD0-451A-A35F-E900D03CA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8ED7C-9A43-45B8-8737-082A7F2A3C7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276005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tellysbil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 userDrawn="1"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57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Plassholder for tittel 1">
            <a:extLst>
              <a:ext uri="{FF2B5EF4-FFF2-40B4-BE49-F238E27FC236}">
                <a16:creationId xmlns:a16="http://schemas.microsoft.com/office/drawing/2014/main" id="{05EE7753-7937-2848-86A7-8DF6CFBED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93640"/>
            <a:ext cx="10515600" cy="1054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pic>
        <p:nvPicPr>
          <p:cNvPr id="4" name="Bild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42533"/>
            <a:ext cx="5218545" cy="3015466"/>
          </a:xfrm>
          <a:prstGeom prst="rect">
            <a:avLst/>
          </a:prstGeom>
        </p:spPr>
      </p:pic>
      <p:sp>
        <p:nvSpPr>
          <p:cNvPr id="17" name="Plassholder for tekst 16"/>
          <p:cNvSpPr>
            <a:spLocks noGrp="1"/>
          </p:cNvSpPr>
          <p:nvPr>
            <p:ph type="body" sz="quarter" idx="10"/>
          </p:nvPr>
        </p:nvSpPr>
        <p:spPr>
          <a:xfrm>
            <a:off x="838200" y="3136665"/>
            <a:ext cx="10515600" cy="12509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algn="ctr">
              <a:defRPr>
                <a:solidFill>
                  <a:schemeClr val="bg1"/>
                </a:solidFill>
              </a:defRPr>
            </a:lvl2pPr>
            <a:lvl3pPr algn="ctr">
              <a:defRPr>
                <a:solidFill>
                  <a:schemeClr val="bg1"/>
                </a:solidFill>
              </a:defRPr>
            </a:lvl3pPr>
            <a:lvl4pPr algn="ctr">
              <a:defRPr>
                <a:solidFill>
                  <a:schemeClr val="bg1"/>
                </a:solidFill>
              </a:defRPr>
            </a:lvl4pPr>
            <a:lvl5pPr algn="ct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/>
              <a:t>Rediger tekststiler i malen</a:t>
            </a:r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313" y="224653"/>
            <a:ext cx="2563669" cy="1045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31463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 userDrawn="1"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57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Plassholder for tittel 1">
            <a:extLst>
              <a:ext uri="{FF2B5EF4-FFF2-40B4-BE49-F238E27FC236}">
                <a16:creationId xmlns:a16="http://schemas.microsoft.com/office/drawing/2014/main" id="{05EE7753-7937-2848-86A7-8DF6CFBED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93640"/>
            <a:ext cx="10515600" cy="1054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pic>
        <p:nvPicPr>
          <p:cNvPr id="4" name="Bild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42533"/>
            <a:ext cx="5218545" cy="3015466"/>
          </a:xfrm>
          <a:prstGeom prst="rect">
            <a:avLst/>
          </a:prstGeom>
        </p:spPr>
      </p:pic>
      <p:sp>
        <p:nvSpPr>
          <p:cNvPr id="17" name="Plassholder for tekst 16"/>
          <p:cNvSpPr>
            <a:spLocks noGrp="1"/>
          </p:cNvSpPr>
          <p:nvPr>
            <p:ph type="body" sz="quarter" idx="10"/>
          </p:nvPr>
        </p:nvSpPr>
        <p:spPr>
          <a:xfrm>
            <a:off x="838200" y="3136665"/>
            <a:ext cx="10515600" cy="12509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algn="ctr">
              <a:defRPr>
                <a:solidFill>
                  <a:schemeClr val="bg1"/>
                </a:solidFill>
              </a:defRPr>
            </a:lvl2pPr>
            <a:lvl3pPr algn="ctr">
              <a:defRPr>
                <a:solidFill>
                  <a:schemeClr val="bg1"/>
                </a:solidFill>
              </a:defRPr>
            </a:lvl3pPr>
            <a:lvl4pPr algn="ctr">
              <a:defRPr>
                <a:solidFill>
                  <a:schemeClr val="bg1"/>
                </a:solidFill>
              </a:defRPr>
            </a:lvl4pPr>
            <a:lvl5pPr algn="ct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/>
              <a:t>Rediger tekststiler i malen</a:t>
            </a:r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313" y="224653"/>
            <a:ext cx="2563669" cy="1045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71300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tittel 1">
            <a:extLst>
              <a:ext uri="{FF2B5EF4-FFF2-40B4-BE49-F238E27FC236}">
                <a16:creationId xmlns:a16="http://schemas.microsoft.com/office/drawing/2014/main" id="{05EE7753-7937-2848-86A7-8DF6CFBED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2439"/>
            <a:ext cx="10515600" cy="1054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0" name="Plassholder for tekst 8"/>
          <p:cNvSpPr>
            <a:spLocks noGrp="1"/>
          </p:cNvSpPr>
          <p:nvPr>
            <p:ph type="body" sz="quarter" idx="10"/>
          </p:nvPr>
        </p:nvSpPr>
        <p:spPr>
          <a:xfrm>
            <a:off x="838200" y="1892135"/>
            <a:ext cx="10515600" cy="3564392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2043130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old 2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bilde 8">
            <a:extLst>
              <a:ext uri="{FF2B5EF4-FFF2-40B4-BE49-F238E27FC236}">
                <a16:creationId xmlns:a16="http://schemas.microsoft.com/office/drawing/2014/main" id="{91C49AE3-5B04-3248-AB85-890B9E9B947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8200" y="1892135"/>
            <a:ext cx="3952875" cy="3564392"/>
          </a:xfrm>
        </p:spPr>
        <p:txBody>
          <a:bodyPr/>
          <a:lstStyle/>
          <a:p>
            <a:r>
              <a:rPr lang="nb-NO"/>
              <a:t>Klikk ikonet for å legge til et bilde</a:t>
            </a:r>
          </a:p>
        </p:txBody>
      </p:sp>
      <p:sp>
        <p:nvSpPr>
          <p:cNvPr id="11" name="Plassholder for tittel 1">
            <a:extLst>
              <a:ext uri="{FF2B5EF4-FFF2-40B4-BE49-F238E27FC236}">
                <a16:creationId xmlns:a16="http://schemas.microsoft.com/office/drawing/2014/main" id="{05EE7753-7937-2848-86A7-8DF6CFBED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2439"/>
            <a:ext cx="10515600" cy="1054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3" name="Plassholder for innhold 3"/>
          <p:cNvSpPr>
            <a:spLocks noGrp="1"/>
          </p:cNvSpPr>
          <p:nvPr>
            <p:ph sz="quarter" idx="15"/>
          </p:nvPr>
        </p:nvSpPr>
        <p:spPr>
          <a:xfrm>
            <a:off x="5057775" y="1892135"/>
            <a:ext cx="6296025" cy="3557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2181246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old 2 spalt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ssholder for bilde 8">
            <a:extLst>
              <a:ext uri="{FF2B5EF4-FFF2-40B4-BE49-F238E27FC236}">
                <a16:creationId xmlns:a16="http://schemas.microsoft.com/office/drawing/2014/main" id="{91C49AE3-5B04-3248-AB85-890B9E9B947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400925" y="1873662"/>
            <a:ext cx="3952875" cy="3564392"/>
          </a:xfrm>
        </p:spPr>
        <p:txBody>
          <a:bodyPr/>
          <a:lstStyle/>
          <a:p>
            <a:r>
              <a:rPr lang="nb-NO"/>
              <a:t>Klikk ikonet for å legge til et bilde</a:t>
            </a:r>
          </a:p>
        </p:txBody>
      </p:sp>
      <p:sp>
        <p:nvSpPr>
          <p:cNvPr id="13" name="Plassholder for tittel 1">
            <a:extLst>
              <a:ext uri="{FF2B5EF4-FFF2-40B4-BE49-F238E27FC236}">
                <a16:creationId xmlns:a16="http://schemas.microsoft.com/office/drawing/2014/main" id="{05EE7753-7937-2848-86A7-8DF6CFBED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3966"/>
            <a:ext cx="10515600" cy="1054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4" name="Plassholder for innhold 3"/>
          <p:cNvSpPr>
            <a:spLocks noGrp="1"/>
          </p:cNvSpPr>
          <p:nvPr>
            <p:ph sz="quarter" idx="15"/>
          </p:nvPr>
        </p:nvSpPr>
        <p:spPr>
          <a:xfrm>
            <a:off x="838200" y="1873662"/>
            <a:ext cx="6296025" cy="3557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613602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old 2 spalt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tittel 1">
            <a:extLst>
              <a:ext uri="{FF2B5EF4-FFF2-40B4-BE49-F238E27FC236}">
                <a16:creationId xmlns:a16="http://schemas.microsoft.com/office/drawing/2014/main" id="{05EE7753-7937-2848-86A7-8DF6CFBED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2439"/>
            <a:ext cx="10515600" cy="1054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3" name="Plassholder for innhold 3"/>
          <p:cNvSpPr>
            <a:spLocks noGrp="1"/>
          </p:cNvSpPr>
          <p:nvPr>
            <p:ph sz="quarter" idx="15" hasCustomPrompt="1"/>
          </p:nvPr>
        </p:nvSpPr>
        <p:spPr>
          <a:xfrm>
            <a:off x="6232850" y="1892135"/>
            <a:ext cx="5120950" cy="3557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 err="1"/>
              <a:t>redje</a:t>
            </a:r>
            <a:r>
              <a:rPr lang="nb-NO"/>
              <a:t>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innhold 3">
            <a:extLst>
              <a:ext uri="{FF2B5EF4-FFF2-40B4-BE49-F238E27FC236}">
                <a16:creationId xmlns:a16="http://schemas.microsoft.com/office/drawing/2014/main" id="{6A173FF9-9E7D-4D6F-9FC8-7799B690E327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838199" y="1892135"/>
            <a:ext cx="5120951" cy="3557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5339351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old 3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CBCA700-E822-8546-BA53-CAD3815235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652" y="4192876"/>
            <a:ext cx="2893291" cy="1122363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18" name="Plassholder for tekst 17">
            <a:extLst>
              <a:ext uri="{FF2B5EF4-FFF2-40B4-BE49-F238E27FC236}">
                <a16:creationId xmlns:a16="http://schemas.microsoft.com/office/drawing/2014/main" id="{24768D3A-B4C6-4846-93C7-5FD37A32839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648702" y="4206586"/>
            <a:ext cx="2894012" cy="1122362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20" name="Plassholder for tekst 19">
            <a:extLst>
              <a:ext uri="{FF2B5EF4-FFF2-40B4-BE49-F238E27FC236}">
                <a16:creationId xmlns:a16="http://schemas.microsoft.com/office/drawing/2014/main" id="{1C6F9580-4146-5B4D-9F2D-B0FE9E7AD5A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626473" y="4197350"/>
            <a:ext cx="2894013" cy="1122362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25" name="Plassholder for tekst 24">
            <a:extLst>
              <a:ext uri="{FF2B5EF4-FFF2-40B4-BE49-F238E27FC236}">
                <a16:creationId xmlns:a16="http://schemas.microsoft.com/office/drawing/2014/main" id="{3209E090-8181-0247-8175-FD2288F857F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71652" y="3756602"/>
            <a:ext cx="2894012" cy="436563"/>
          </a:xfrm>
        </p:spPr>
        <p:txBody>
          <a:bodyPr>
            <a:noAutofit/>
          </a:bodyPr>
          <a:lstStyle>
            <a:lvl1pPr marL="0" indent="0" algn="ctr">
              <a:buNone/>
              <a:defRPr sz="1800" b="1"/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26" name="Plassholder for tekst 24">
            <a:extLst>
              <a:ext uri="{FF2B5EF4-FFF2-40B4-BE49-F238E27FC236}">
                <a16:creationId xmlns:a16="http://schemas.microsoft.com/office/drawing/2014/main" id="{B3DDC085-2F7A-1941-9FC5-0F891B6971E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648702" y="3756313"/>
            <a:ext cx="2894012" cy="436563"/>
          </a:xfrm>
        </p:spPr>
        <p:txBody>
          <a:bodyPr>
            <a:noAutofit/>
          </a:bodyPr>
          <a:lstStyle>
            <a:lvl1pPr marL="0" indent="0" algn="ctr">
              <a:buNone/>
              <a:defRPr sz="1800" b="1"/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27" name="Plassholder for tekst 24">
            <a:extLst>
              <a:ext uri="{FF2B5EF4-FFF2-40B4-BE49-F238E27FC236}">
                <a16:creationId xmlns:a16="http://schemas.microsoft.com/office/drawing/2014/main" id="{D12C300D-76CB-DE4E-AB53-CF4F3A56A6F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626182" y="3756312"/>
            <a:ext cx="2894012" cy="436563"/>
          </a:xfrm>
        </p:spPr>
        <p:txBody>
          <a:bodyPr>
            <a:noAutofit/>
          </a:bodyPr>
          <a:lstStyle>
            <a:lvl1pPr marL="0" indent="0" algn="ctr">
              <a:buNone/>
              <a:defRPr sz="1800" b="1"/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29" name="Plassholder for bilde 28">
            <a:extLst>
              <a:ext uri="{FF2B5EF4-FFF2-40B4-BE49-F238E27FC236}">
                <a16:creationId xmlns:a16="http://schemas.microsoft.com/office/drawing/2014/main" id="{9D901454-00EF-F941-9DEF-C912F468EC1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70931" y="764163"/>
            <a:ext cx="2894012" cy="2962273"/>
          </a:xfrm>
        </p:spPr>
        <p:txBody>
          <a:bodyPr/>
          <a:lstStyle/>
          <a:p>
            <a:r>
              <a:rPr lang="nb-NO"/>
              <a:t>Klikk ikonet for å legge til et bilde</a:t>
            </a:r>
          </a:p>
        </p:txBody>
      </p:sp>
      <p:sp>
        <p:nvSpPr>
          <p:cNvPr id="30" name="Plassholder for bilde 28">
            <a:extLst>
              <a:ext uri="{FF2B5EF4-FFF2-40B4-BE49-F238E27FC236}">
                <a16:creationId xmlns:a16="http://schemas.microsoft.com/office/drawing/2014/main" id="{20746FCF-CD86-9E40-8268-311A3B27A9A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648702" y="794039"/>
            <a:ext cx="2894012" cy="2962273"/>
          </a:xfrm>
        </p:spPr>
        <p:txBody>
          <a:bodyPr/>
          <a:lstStyle/>
          <a:p>
            <a:r>
              <a:rPr lang="nb-NO"/>
              <a:t>Klikk ikonet for å legge til et bilde</a:t>
            </a:r>
          </a:p>
        </p:txBody>
      </p:sp>
      <p:sp>
        <p:nvSpPr>
          <p:cNvPr id="31" name="Plassholder for bilde 28">
            <a:extLst>
              <a:ext uri="{FF2B5EF4-FFF2-40B4-BE49-F238E27FC236}">
                <a16:creationId xmlns:a16="http://schemas.microsoft.com/office/drawing/2014/main" id="{0BDCBDE5-9EC4-1F42-A694-F170EEB596E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626182" y="789564"/>
            <a:ext cx="2894012" cy="2962273"/>
          </a:xfrm>
        </p:spPr>
        <p:txBody>
          <a:bodyPr/>
          <a:lstStyle/>
          <a:p>
            <a:r>
              <a:rPr lang="nb-NO"/>
              <a:t>Klikk ikonet for å legge til et bilde</a:t>
            </a:r>
          </a:p>
        </p:txBody>
      </p:sp>
    </p:spTree>
    <p:extLst>
      <p:ext uri="{BB962C8B-B14F-4D97-AF65-F5344CB8AC3E}">
        <p14:creationId xmlns:p14="http://schemas.microsoft.com/office/powerpoint/2010/main" val="13690649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bilde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5943599"/>
          </a:xfrm>
        </p:spPr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79348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9243A12-5B7F-4E5B-87B4-8BA9A4F50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0AB55EE-CDC2-4535-8044-2620089B3A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CB57794-CC96-49CD-AA5F-B590E819E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01F0B-7838-4621-B5B7-0BD5ED8C6B62}" type="datetimeFigureOut">
              <a:rPr lang="nb-NO" smtClean="0"/>
              <a:t>16.04.2023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1AFA13E-2F08-4DBA-BC36-C5A061715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82613ED-C229-4B5D-A1A9-1012487C4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8ED7C-9A43-45B8-8737-082A7F2A3C7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403242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 userDrawn="1"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574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2B608A84-4715-4F48-B249-2305DA85366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965402" y="1313187"/>
            <a:ext cx="4261196" cy="3552403"/>
          </a:xfrm>
          <a:prstGeom prst="rect">
            <a:avLst/>
          </a:prstGeom>
        </p:spPr>
      </p:pic>
      <p:pic>
        <p:nvPicPr>
          <p:cNvPr id="4" name="Bild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65590"/>
            <a:ext cx="3448050" cy="1992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5023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Month 2016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078091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tellysbil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>
            <a:extLst>
              <a:ext uri="{FF2B5EF4-FFF2-40B4-BE49-F238E27FC236}">
                <a16:creationId xmlns:a16="http://schemas.microsoft.com/office/drawing/2014/main" id="{74876AA0-3881-CE41-817C-BF75E8F1B2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id="{9B2812E1-532D-E241-8E3C-73C86CBC44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515" y="281775"/>
            <a:ext cx="2047285" cy="834756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BC0FA0ED-0801-5C4A-B424-6ADC6FFE1A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10911"/>
            <a:ext cx="9144000" cy="2199053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B7014221-3092-8E4D-A7BE-BDD6FEA9F7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39434"/>
            <a:ext cx="9144000" cy="1655762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b-NO"/>
              <a:t>Klikk for å redigere undertittelstil i malen</a:t>
            </a:r>
          </a:p>
        </p:txBody>
      </p:sp>
    </p:spTree>
    <p:extLst>
      <p:ext uri="{BB962C8B-B14F-4D97-AF65-F5344CB8AC3E}">
        <p14:creationId xmlns:p14="http://schemas.microsoft.com/office/powerpoint/2010/main" val="2881956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29DA439-8DF7-426D-8BCD-4BC8C2D25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F25CA6DA-30FA-472E-949E-AF417B70D2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F5A2E91-C9F3-4D09-977A-D638CD270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01F0B-7838-4621-B5B7-0BD5ED8C6B62}" type="datetimeFigureOut">
              <a:rPr lang="nb-NO" smtClean="0"/>
              <a:t>16.04.2023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C329320-BDFD-49A6-B5B1-11914ACAC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CEAD6DF-6C54-4B1D-A673-6A492F61A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8ED7C-9A43-45B8-8737-082A7F2A3C7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15015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0C05D8E-A4D8-4833-9FE3-5A4BF68C8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93A9858-5843-43C9-8A1B-316FC6E591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F4B52FB5-7EA2-4FE3-83ED-A53FC02F3E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1353C31D-83AB-4E1B-A660-845421323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01F0B-7838-4621-B5B7-0BD5ED8C6B62}" type="datetimeFigureOut">
              <a:rPr lang="nb-NO" smtClean="0"/>
              <a:t>16.04.2023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F982F77D-83FA-4824-9AC7-5EEE46B7E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85EEFDCC-F6F4-4E23-8C2A-58E5D328F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8ED7C-9A43-45B8-8737-082A7F2A3C7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05405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BF1FDF8-EED8-4EB2-9407-2EF4EC691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8F406C5-EF81-48EF-95FD-2A54611620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F42905C8-7B54-41F6-8B9B-6C052BF038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AE790B9A-5D1F-4CD9-A449-E9388C2752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6FC7BF29-E398-4021-911F-46C99E9092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31E3B80D-5E1A-43A2-AB9A-43269AF45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01F0B-7838-4621-B5B7-0BD5ED8C6B62}" type="datetimeFigureOut">
              <a:rPr lang="nb-NO" smtClean="0"/>
              <a:t>16.04.2023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58A15D69-439C-48CD-8FCC-1B46F0C33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2E4EC42A-9CD7-48D6-822D-AF0101DB8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8ED7C-9A43-45B8-8737-082A7F2A3C7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86050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571C873-700C-423C-AC31-7D87B2440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9056BFF2-D3D5-4394-92ED-894461B5F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01F0B-7838-4621-B5B7-0BD5ED8C6B62}" type="datetimeFigureOut">
              <a:rPr lang="nb-NO" smtClean="0"/>
              <a:t>16.04.2023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28DB149C-B17A-4815-8A6B-A62C75EF8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7B209DDE-26CB-408E-8350-712F4F902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8ED7C-9A43-45B8-8737-082A7F2A3C7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1064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D9B570E6-90A8-4B7F-B086-4B86240C9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01F0B-7838-4621-B5B7-0BD5ED8C6B62}" type="datetimeFigureOut">
              <a:rPr lang="nb-NO" smtClean="0"/>
              <a:t>16.04.2023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CAA22D65-A887-4772-B5AE-0C2CB865B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3D13893C-86F2-4F32-A764-621C8D653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8ED7C-9A43-45B8-8737-082A7F2A3C7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35655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D221886-D3E0-4766-A09A-44C1BF71D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42CFFC6-0EE6-4C23-80BD-D008FFD69F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E10B986A-FD13-4313-8551-EA8F6D0618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E073C03E-577B-4D8F-810E-78BCE1A2B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01F0B-7838-4621-B5B7-0BD5ED8C6B62}" type="datetimeFigureOut">
              <a:rPr lang="nb-NO" smtClean="0"/>
              <a:t>16.04.2023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FF9E4210-B0F4-4D82-88FA-164F4A8D9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F38A95A0-6A9C-4011-8AC8-BB43162C0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8ED7C-9A43-45B8-8737-082A7F2A3C7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76579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C2C2C1F-F662-4903-93DE-451D144C7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562BF19A-E334-46EA-A12A-904CC1281B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DE2100E8-F44F-4CD0-8C93-BE5BD00B98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93AD2CD-648A-4EEF-A2F7-5EAF48BA4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01F0B-7838-4621-B5B7-0BD5ED8C6B62}" type="datetimeFigureOut">
              <a:rPr lang="nb-NO" smtClean="0"/>
              <a:t>16.04.2023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0B8B8980-83C9-43D7-8DB7-1C2CA58F2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699F8A68-56C0-4F32-8714-916084D6D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8ED7C-9A43-45B8-8737-082A7F2A3C7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9223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ACAEF278-A794-4171-A9C6-CC9DE2213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0598D82-ED2E-4570-8788-F9925F97E4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0AA4721-EC0C-46E4-8431-0877C2B74E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01F0B-7838-4621-B5B7-0BD5ED8C6B62}" type="datetimeFigureOut">
              <a:rPr lang="nb-NO" smtClean="0"/>
              <a:t>16.04.2023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588C634-BC10-48C2-A9D0-27C3B672BC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81C5F0A-5BFD-4BD4-8B55-3ED7A0DE8C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28ED7C-9A43-45B8-8737-082A7F2A3C7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06615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05EE7753-7937-2848-86A7-8DF6CFBED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2004"/>
            <a:ext cx="10515600" cy="1054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494CCE55-90BB-6640-8F42-8512B2E6BD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1700"/>
            <a:ext cx="10515600" cy="35643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5" name="Rektangel 4"/>
          <p:cNvSpPr/>
          <p:nvPr userDrawn="1"/>
        </p:nvSpPr>
        <p:spPr>
          <a:xfrm>
            <a:off x="0" y="5952680"/>
            <a:ext cx="12192000" cy="914556"/>
          </a:xfrm>
          <a:prstGeom prst="rect">
            <a:avLst/>
          </a:prstGeom>
          <a:solidFill>
            <a:srgbClr val="0057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49" y="6019199"/>
            <a:ext cx="2009775" cy="819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4169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00574F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rgbClr val="00574F"/>
        </a:buClr>
        <a:buSzPct val="130000"/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innlandetfylke.no/nyheter-forsiden/sok-midler-i-ny-tilskuddsordning.31322.aspx" TargetMode="Externa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dertittel 2">
            <a:extLst>
              <a:ext uri="{FF2B5EF4-FFF2-40B4-BE49-F238E27FC236}">
                <a16:creationId xmlns:a16="http://schemas.microsoft.com/office/drawing/2014/main" id="{D248FE76-5F65-4ABD-A5EF-7DB289680208}"/>
              </a:ext>
            </a:extLst>
          </p:cNvPr>
          <p:cNvSpPr txBox="1">
            <a:spLocks/>
          </p:cNvSpPr>
          <p:nvPr/>
        </p:nvSpPr>
        <p:spPr>
          <a:xfrm>
            <a:off x="4535668" y="4170885"/>
            <a:ext cx="6400800" cy="185272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00574F"/>
              </a:buClr>
              <a:buSzPct val="130000"/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574F"/>
              </a:buClr>
              <a:buSzPct val="130000"/>
              <a:buFont typeface="Arial" panose="020B0604020202020204" pitchFamily="34" charset="0"/>
              <a:buNone/>
              <a:tabLst/>
              <a:defRPr/>
            </a:pPr>
            <a:endParaRPr kumimoji="0" lang="nb-NO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6" name="Tittel 5">
            <a:extLst>
              <a:ext uri="{FF2B5EF4-FFF2-40B4-BE49-F238E27FC236}">
                <a16:creationId xmlns:a16="http://schemas.microsoft.com/office/drawing/2014/main" id="{6B44EE62-E979-4363-B9AE-C6C99AA95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8136" y="1600203"/>
            <a:ext cx="8378332" cy="3643920"/>
          </a:xfrm>
        </p:spPr>
        <p:txBody>
          <a:bodyPr>
            <a:normAutofit/>
          </a:bodyPr>
          <a:lstStyle/>
          <a:p>
            <a:r>
              <a:rPr lang="nb-NO" sz="4000" dirty="0"/>
              <a:t>Informasjon til regionene fra Innlandet fylkeskommune</a:t>
            </a:r>
          </a:p>
        </p:txBody>
      </p:sp>
    </p:spTree>
    <p:extLst>
      <p:ext uri="{BB962C8B-B14F-4D97-AF65-F5344CB8AC3E}">
        <p14:creationId xmlns:p14="http://schemas.microsoft.com/office/powerpoint/2010/main" val="2983131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9357E7D-F743-40C6-8C43-74B0F9835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b-NO" dirty="0"/>
              <a:t>Arbeid med utforming av budskap fra Innlandet til ny regjering og nye Innlandspolitikere på Stortinget 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53183005-0A62-40E9-AD72-6EAAAD9848C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2348917"/>
            <a:ext cx="10515600" cy="35946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/>
              <a:t>Innlandet fylkeskommune er i gang med å utarbeide et budskap for å synliggjøre Innlandets behov, muligheter og utfordringer, spesielt knyttet til geografi og det faktum at vi er det fylket med mest spredt bosetting.</a:t>
            </a:r>
          </a:p>
          <a:p>
            <a:pPr marL="0" indent="0">
              <a:buNone/>
            </a:pPr>
            <a:br>
              <a:rPr lang="nb-NO" dirty="0"/>
            </a:br>
            <a:r>
              <a:rPr lang="nb-NO" dirty="0"/>
              <a:t>Det vil bli informert mer om dette når grunnlaget er ferdig.  </a:t>
            </a:r>
          </a:p>
        </p:txBody>
      </p:sp>
    </p:spTree>
    <p:extLst>
      <p:ext uri="{BB962C8B-B14F-4D97-AF65-F5344CB8AC3E}">
        <p14:creationId xmlns:p14="http://schemas.microsoft.com/office/powerpoint/2010/main" val="988360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9357E7D-F743-40C6-8C43-74B0F9835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b-NO" dirty="0"/>
              <a:t>Økonomisk situasjon i IFK</a:t>
            </a:r>
            <a:br>
              <a:rPr lang="nb-NO" dirty="0"/>
            </a:br>
            <a:r>
              <a:rPr lang="nb-NO" dirty="0"/>
              <a:t>-arbeid med budsjett</a:t>
            </a:r>
            <a:br>
              <a:rPr lang="nb-NO" dirty="0"/>
            </a:br>
            <a:endParaRPr lang="nb-NO" dirty="0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53183005-0A62-40E9-AD72-6EAAAD9848C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746539"/>
            <a:ext cx="10515600" cy="41970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b-NO" dirty="0"/>
              <a:t> </a:t>
            </a:r>
          </a:p>
          <a:p>
            <a:r>
              <a:rPr lang="nb-NO" b="1" dirty="0"/>
              <a:t>Budsjettprosess</a:t>
            </a:r>
          </a:p>
          <a:p>
            <a:pPr marL="0" indent="0">
              <a:buNone/>
            </a:pPr>
            <a:r>
              <a:rPr lang="nb-NO" dirty="0"/>
              <a:t>	  4.11.: 	Administrasjonens forslag legges frem</a:t>
            </a:r>
          </a:p>
          <a:p>
            <a:pPr marL="0" indent="0">
              <a:buNone/>
            </a:pPr>
            <a:r>
              <a:rPr lang="nb-NO" dirty="0"/>
              <a:t>	16.11.:	Åpen høring i fylkesutvalget for organisasjoner mm 			(teams)</a:t>
            </a:r>
          </a:p>
          <a:p>
            <a:pPr marL="0" indent="0">
              <a:buNone/>
            </a:pPr>
            <a:r>
              <a:rPr lang="nb-NO" dirty="0"/>
              <a:t>	23.11.:	Fylkesutvalget – innstilling</a:t>
            </a:r>
          </a:p>
          <a:p>
            <a:pPr marL="0" indent="0">
              <a:buNone/>
            </a:pPr>
            <a:r>
              <a:rPr lang="nb-NO" dirty="0"/>
              <a:t>         7.-9.12.:	 Fylkestinget – endelig behandling</a:t>
            </a:r>
          </a:p>
          <a:p>
            <a:pPr marL="342900" indent="-342900"/>
            <a:endParaRPr lang="nb-NO" dirty="0"/>
          </a:p>
          <a:p>
            <a:pPr marL="342900" indent="-342900"/>
            <a:r>
              <a:rPr lang="nb-NO" dirty="0"/>
              <a:t>Det er lagt opp til kutt i størrelsesorden 60-90 mill. kroner.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04109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9357E7D-F743-40C6-8C43-74B0F9835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b-NO" dirty="0"/>
              <a:t>Kort informasjon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53183005-0A62-40E9-AD72-6EAAAD9848C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2348917"/>
            <a:ext cx="10515600" cy="3594682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nb-NO" dirty="0"/>
              <a:t>«</a:t>
            </a:r>
            <a:r>
              <a:rPr lang="nb-NO" b="1" dirty="0"/>
              <a:t>Fylkeskommunen tilstede ute i regionen</a:t>
            </a:r>
            <a:r>
              <a:rPr lang="nb-NO" dirty="0"/>
              <a:t>»– vedtak fra fylkestinget des 2020; utredning og sak til fylkesutvalget i desember</a:t>
            </a:r>
          </a:p>
          <a:p>
            <a:pPr>
              <a:buFontTx/>
              <a:buChar char="-"/>
            </a:pPr>
            <a:r>
              <a:rPr lang="nb-NO" dirty="0"/>
              <a:t>Sak vedr status fylkessammenslåing; oppgaver, kostnader og konsekvenser i fylkestinget i desember</a:t>
            </a:r>
          </a:p>
          <a:p>
            <a:pPr>
              <a:buFontTx/>
              <a:buChar char="-"/>
            </a:pPr>
            <a:r>
              <a:rPr lang="nb-NO" dirty="0"/>
              <a:t>Vedtak Mobilitetsstrategi i fylkestinget i oktober</a:t>
            </a:r>
          </a:p>
          <a:p>
            <a:pPr>
              <a:buFontTx/>
              <a:buChar char="-"/>
            </a:pPr>
            <a:r>
              <a:rPr lang="nb-NO" dirty="0"/>
              <a:t>Vedtak Handlingsprogram for fylkesveg 2022-2025 </a:t>
            </a:r>
            <a:r>
              <a:rPr lang="nb-NO"/>
              <a:t>- oktober</a:t>
            </a:r>
            <a:endParaRPr lang="nb-NO" dirty="0"/>
          </a:p>
          <a:p>
            <a:pPr>
              <a:buFontTx/>
              <a:buChar char="-"/>
            </a:pPr>
            <a:r>
              <a:rPr lang="nb-NO" dirty="0"/>
              <a:t>Vedtak Kulturstrategi i fylkestinget i desember</a:t>
            </a:r>
          </a:p>
          <a:p>
            <a:pPr marL="0" indent="0">
              <a:buNone/>
            </a:pPr>
            <a:r>
              <a:rPr lang="nb-NO" b="1" dirty="0"/>
              <a:t>-  Oppstart arbeid regionale planer, involvering av regionråd</a:t>
            </a: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73180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9357E7D-F743-40C6-8C43-74B0F9835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b-NO" dirty="0"/>
              <a:t>Kort informasjon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53183005-0A62-40E9-AD72-6EAAAD9848C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746539"/>
            <a:ext cx="10515600" cy="4197060"/>
          </a:xfrm>
        </p:spPr>
        <p:txBody>
          <a:bodyPr>
            <a:normAutofit/>
          </a:bodyPr>
          <a:lstStyle/>
          <a:p>
            <a:r>
              <a:rPr lang="nb-NO" b="1" dirty="0"/>
              <a:t>Grønn framtid </a:t>
            </a:r>
            <a:r>
              <a:rPr lang="nb-NO" dirty="0"/>
              <a:t>utvides til å gjelde hele Innlandet. Det er 15 </a:t>
            </a:r>
            <a:r>
              <a:rPr lang="nb-NO" dirty="0" err="1"/>
              <a:t>mill</a:t>
            </a:r>
            <a:r>
              <a:rPr lang="nb-NO" dirty="0"/>
              <a:t> kr til utdeling. Fortløpende behandling av søknader som må sendes inn via regionalforvaltning.no 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b="1" dirty="0"/>
              <a:t>Stimuleringsordning for internasjonale kulturprosjekter</a:t>
            </a:r>
            <a:r>
              <a:rPr lang="nb-NO" dirty="0"/>
              <a:t>: </a:t>
            </a:r>
          </a:p>
          <a:p>
            <a:r>
              <a:rPr lang="nb-NO" u="sng" dirty="0">
                <a:hlinkClick r:id="rId2"/>
              </a:rPr>
              <a:t>https://innlandetfylke.no/nyheter-forsiden/sok-midler-i-ny-tilskuddsordning.31322.aspx</a:t>
            </a:r>
            <a:endParaRPr lang="nb-NO" u="sng" dirty="0"/>
          </a:p>
          <a:p>
            <a:pPr marL="0" indent="0">
              <a:buNone/>
            </a:pPr>
            <a:r>
              <a:rPr lang="nb-NO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8156379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nnlandet fylkeskommune ppt mal V4">
  <a:themeElements>
    <a:clrScheme name="Innlandet fylkeskommune">
      <a:dk1>
        <a:srgbClr val="000000"/>
      </a:dk1>
      <a:lt1>
        <a:sysClr val="window" lastClr="FFFFFF"/>
      </a:lt1>
      <a:dk2>
        <a:srgbClr val="005850"/>
      </a:dk2>
      <a:lt2>
        <a:srgbClr val="E7E6E6"/>
      </a:lt2>
      <a:accent1>
        <a:srgbClr val="009D4F"/>
      </a:accent1>
      <a:accent2>
        <a:srgbClr val="0055B8"/>
      </a:accent2>
      <a:accent3>
        <a:srgbClr val="960048"/>
      </a:accent3>
      <a:accent4>
        <a:srgbClr val="FFB600"/>
      </a:accent4>
      <a:accent5>
        <a:srgbClr val="592C82"/>
      </a:accent5>
      <a:accent6>
        <a:srgbClr val="6F7271"/>
      </a:accent6>
      <a:hlink>
        <a:srgbClr val="0070C0"/>
      </a:hlink>
      <a:folHlink>
        <a:srgbClr val="960048"/>
      </a:folHlink>
    </a:clrScheme>
    <a:fontScheme name="Innlandet fylkeskommune -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nlandet-fylkeskommune-PowerPoint-mal.potm" id="{B48461B3-6F65-45C2-A286-383590C09168}" vid="{EBD357B4-30E9-4742-AEAD-7221BAFA1CD3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DDB42D47B92CA4381AEDDC5EFA5ABFA" ma:contentTypeVersion="13" ma:contentTypeDescription="Create a new document." ma:contentTypeScope="" ma:versionID="d14a98d274e4119c9561780ff4dcc9eb">
  <xsd:schema xmlns:xsd="http://www.w3.org/2001/XMLSchema" xmlns:xs="http://www.w3.org/2001/XMLSchema" xmlns:p="http://schemas.microsoft.com/office/2006/metadata/properties" xmlns:ns3="a2dd7bf4-8171-4c90-8c7a-15124da783d7" xmlns:ns4="a858f4e3-76a4-46f5-9cf6-ae8553868432" targetNamespace="http://schemas.microsoft.com/office/2006/metadata/properties" ma:root="true" ma:fieldsID="170e042b643adcbd4464ef22dbb6bd0f" ns3:_="" ns4:_="">
    <xsd:import namespace="a2dd7bf4-8171-4c90-8c7a-15124da783d7"/>
    <xsd:import namespace="a858f4e3-76a4-46f5-9cf6-ae855386843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dd7bf4-8171-4c90-8c7a-15124da783d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58f4e3-76a4-46f5-9cf6-ae8553868432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257C938-64CB-443D-875E-560CA6D0ED4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99EF0B3-DD10-4C70-82E5-95208DB322A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2dd7bf4-8171-4c90-8c7a-15124da783d7"/>
    <ds:schemaRef ds:uri="a858f4e3-76a4-46f5-9cf6-ae855386843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3F48155-A188-43E6-AF3A-DA82CF7B7050}">
  <ds:schemaRefs>
    <ds:schemaRef ds:uri="http://schemas.microsoft.com/office/2006/metadata/properties"/>
    <ds:schemaRef ds:uri="a2dd7bf4-8171-4c90-8c7a-15124da783d7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a858f4e3-76a4-46f5-9cf6-ae8553868432"/>
    <ds:schemaRef ds:uri="http://purl.org/dc/elements/1.1/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9812</TotalTime>
  <Words>255</Words>
  <Application>Microsoft Office PowerPoint</Application>
  <PresentationFormat>Widescreen</PresentationFormat>
  <Paragraphs>27</Paragraphs>
  <Slides>5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2</vt:i4>
      </vt:variant>
      <vt:variant>
        <vt:lpstr>Lysbildetitler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Roboto</vt:lpstr>
      <vt:lpstr>Office-tema</vt:lpstr>
      <vt:lpstr>Innlandet fylkeskommune ppt mal V4</vt:lpstr>
      <vt:lpstr>Informasjon til regionene fra Innlandet fylkeskommune</vt:lpstr>
      <vt:lpstr>Arbeid med utforming av budskap fra Innlandet til ny regjering og nye Innlandspolitikere på Stortinget </vt:lpstr>
      <vt:lpstr>Økonomisk situasjon i IFK -arbeid med budsjett </vt:lpstr>
      <vt:lpstr>Kort informasjon</vt:lpstr>
      <vt:lpstr>Kort informasjon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Innovasjon i Innlandet fylkeskommune</dc:title>
  <dc:creator>Sveipe, Anne Marie</dc:creator>
  <cp:lastModifiedBy>Eivind Grønstad</cp:lastModifiedBy>
  <cp:revision>15</cp:revision>
  <dcterms:created xsi:type="dcterms:W3CDTF">2021-09-14T10:19:51Z</dcterms:created>
  <dcterms:modified xsi:type="dcterms:W3CDTF">2023-04-16T15:08:21Z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0x0101003DDB42D47B92CA4381AEDDC5EFA5ABFA</vt:lpwstr>
  </property>
</Properties>
</file>