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3"/>
  </p:notesMasterIdLst>
  <p:sldIdLst>
    <p:sldId id="274" r:id="rId2"/>
    <p:sldId id="261" r:id="rId3"/>
    <p:sldId id="270" r:id="rId4"/>
    <p:sldId id="266" r:id="rId5"/>
    <p:sldId id="268" r:id="rId6"/>
    <p:sldId id="267" r:id="rId7"/>
    <p:sldId id="271" r:id="rId8"/>
    <p:sldId id="269" r:id="rId9"/>
    <p:sldId id="272" r:id="rId10"/>
    <p:sldId id="262" r:id="rId11"/>
    <p:sldId id="273" r:id="rId12"/>
  </p:sldIdLst>
  <p:sldSz cx="9144000" cy="5145088"/>
  <p:notesSz cx="6858000" cy="9144000"/>
  <p:defaultTextStyle>
    <a:defPPr>
      <a:defRPr lang="nb-NO"/>
    </a:defPPr>
    <a:lvl1pPr marL="0" algn="l" defTabSz="685526" rtl="0" eaLnBrk="1" latinLnBrk="0" hangingPunct="1">
      <a:defRPr sz="1350" kern="1200">
        <a:solidFill>
          <a:schemeClr val="tx1"/>
        </a:solidFill>
        <a:latin typeface="+mn-lt"/>
        <a:ea typeface="+mn-ea"/>
        <a:cs typeface="+mn-cs"/>
      </a:defRPr>
    </a:lvl1pPr>
    <a:lvl2pPr marL="342763" algn="l" defTabSz="685526" rtl="0" eaLnBrk="1" latinLnBrk="0" hangingPunct="1">
      <a:defRPr sz="1350" kern="1200">
        <a:solidFill>
          <a:schemeClr val="tx1"/>
        </a:solidFill>
        <a:latin typeface="+mn-lt"/>
        <a:ea typeface="+mn-ea"/>
        <a:cs typeface="+mn-cs"/>
      </a:defRPr>
    </a:lvl2pPr>
    <a:lvl3pPr marL="685526" algn="l" defTabSz="685526" rtl="0" eaLnBrk="1" latinLnBrk="0" hangingPunct="1">
      <a:defRPr sz="1350" kern="1200">
        <a:solidFill>
          <a:schemeClr val="tx1"/>
        </a:solidFill>
        <a:latin typeface="+mn-lt"/>
        <a:ea typeface="+mn-ea"/>
        <a:cs typeface="+mn-cs"/>
      </a:defRPr>
    </a:lvl3pPr>
    <a:lvl4pPr marL="1028289" algn="l" defTabSz="685526" rtl="0" eaLnBrk="1" latinLnBrk="0" hangingPunct="1">
      <a:defRPr sz="1350" kern="1200">
        <a:solidFill>
          <a:schemeClr val="tx1"/>
        </a:solidFill>
        <a:latin typeface="+mn-lt"/>
        <a:ea typeface="+mn-ea"/>
        <a:cs typeface="+mn-cs"/>
      </a:defRPr>
    </a:lvl4pPr>
    <a:lvl5pPr marL="1371051" algn="l" defTabSz="685526" rtl="0" eaLnBrk="1" latinLnBrk="0" hangingPunct="1">
      <a:defRPr sz="1350" kern="1200">
        <a:solidFill>
          <a:schemeClr val="tx1"/>
        </a:solidFill>
        <a:latin typeface="+mn-lt"/>
        <a:ea typeface="+mn-ea"/>
        <a:cs typeface="+mn-cs"/>
      </a:defRPr>
    </a:lvl5pPr>
    <a:lvl6pPr marL="1713815" algn="l" defTabSz="685526" rtl="0" eaLnBrk="1" latinLnBrk="0" hangingPunct="1">
      <a:defRPr sz="1350" kern="1200">
        <a:solidFill>
          <a:schemeClr val="tx1"/>
        </a:solidFill>
        <a:latin typeface="+mn-lt"/>
        <a:ea typeface="+mn-ea"/>
        <a:cs typeface="+mn-cs"/>
      </a:defRPr>
    </a:lvl6pPr>
    <a:lvl7pPr marL="2056577" algn="l" defTabSz="685526" rtl="0" eaLnBrk="1" latinLnBrk="0" hangingPunct="1">
      <a:defRPr sz="1350" kern="1200">
        <a:solidFill>
          <a:schemeClr val="tx1"/>
        </a:solidFill>
        <a:latin typeface="+mn-lt"/>
        <a:ea typeface="+mn-ea"/>
        <a:cs typeface="+mn-cs"/>
      </a:defRPr>
    </a:lvl7pPr>
    <a:lvl8pPr marL="2399340" algn="l" defTabSz="685526" rtl="0" eaLnBrk="1" latinLnBrk="0" hangingPunct="1">
      <a:defRPr sz="1350" kern="1200">
        <a:solidFill>
          <a:schemeClr val="tx1"/>
        </a:solidFill>
        <a:latin typeface="+mn-lt"/>
        <a:ea typeface="+mn-ea"/>
        <a:cs typeface="+mn-cs"/>
      </a:defRPr>
    </a:lvl8pPr>
    <a:lvl9pPr marL="2742103" algn="l" defTabSz="685526"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a:srgbClr val="F5F5F5"/>
    <a:srgbClr val="707070"/>
    <a:srgbClr val="32374B"/>
    <a:srgbClr val="252525"/>
    <a:srgbClr val="555555"/>
    <a:srgbClr val="999999"/>
    <a:srgbClr val="006BB3"/>
    <a:srgbClr val="AAAAB4"/>
    <a:srgbClr val="6E0A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46" d="100"/>
          <a:sy n="146" d="100"/>
        </p:scale>
        <p:origin x="552" y="108"/>
      </p:cViewPr>
      <p:guideLst>
        <p:guide orient="horz" pos="162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3D1CCE-DE94-457F-A721-621E60F76388}" type="datetimeFigureOut">
              <a:rPr lang="nb-NO" smtClean="0"/>
              <a:t>16.04.2023</a:t>
            </a:fld>
            <a:endParaRPr lang="nb-NO"/>
          </a:p>
        </p:txBody>
      </p:sp>
      <p:sp>
        <p:nvSpPr>
          <p:cNvPr id="4" name="Plassholder for lysbilde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6FEC5F-42F9-478B-96FA-BC4F82646363}" type="slidenum">
              <a:rPr lang="nb-NO" smtClean="0"/>
              <a:t>‹#›</a:t>
            </a:fld>
            <a:endParaRPr lang="nb-NO"/>
          </a:p>
        </p:txBody>
      </p:sp>
    </p:spTree>
    <p:extLst>
      <p:ext uri="{BB962C8B-B14F-4D97-AF65-F5344CB8AC3E}">
        <p14:creationId xmlns:p14="http://schemas.microsoft.com/office/powerpoint/2010/main" val="2856630683"/>
      </p:ext>
    </p:extLst>
  </p:cSld>
  <p:clrMap bg1="lt1" tx1="dk1" bg2="lt2" tx2="dk2" accent1="accent1" accent2="accent2" accent3="accent3" accent4="accent4" accent5="accent5" accent6="accent6" hlink="hlink" folHlink="folHlink"/>
  <p:notesStyle>
    <a:lvl1pPr marL="0" algn="l" defTabSz="685526" rtl="0" eaLnBrk="1" latinLnBrk="0" hangingPunct="1">
      <a:defRPr sz="900" kern="1200">
        <a:solidFill>
          <a:schemeClr val="tx1"/>
        </a:solidFill>
        <a:latin typeface="+mn-lt"/>
        <a:ea typeface="+mn-ea"/>
        <a:cs typeface="+mn-cs"/>
      </a:defRPr>
    </a:lvl1pPr>
    <a:lvl2pPr marL="342763" algn="l" defTabSz="685526" rtl="0" eaLnBrk="1" latinLnBrk="0" hangingPunct="1">
      <a:defRPr sz="900" kern="1200">
        <a:solidFill>
          <a:schemeClr val="tx1"/>
        </a:solidFill>
        <a:latin typeface="+mn-lt"/>
        <a:ea typeface="+mn-ea"/>
        <a:cs typeface="+mn-cs"/>
      </a:defRPr>
    </a:lvl2pPr>
    <a:lvl3pPr marL="685526" algn="l" defTabSz="685526" rtl="0" eaLnBrk="1" latinLnBrk="0" hangingPunct="1">
      <a:defRPr sz="900" kern="1200">
        <a:solidFill>
          <a:schemeClr val="tx1"/>
        </a:solidFill>
        <a:latin typeface="+mn-lt"/>
        <a:ea typeface="+mn-ea"/>
        <a:cs typeface="+mn-cs"/>
      </a:defRPr>
    </a:lvl3pPr>
    <a:lvl4pPr marL="1028289" algn="l" defTabSz="685526" rtl="0" eaLnBrk="1" latinLnBrk="0" hangingPunct="1">
      <a:defRPr sz="900" kern="1200">
        <a:solidFill>
          <a:schemeClr val="tx1"/>
        </a:solidFill>
        <a:latin typeface="+mn-lt"/>
        <a:ea typeface="+mn-ea"/>
        <a:cs typeface="+mn-cs"/>
      </a:defRPr>
    </a:lvl4pPr>
    <a:lvl5pPr marL="1371051" algn="l" defTabSz="685526" rtl="0" eaLnBrk="1" latinLnBrk="0" hangingPunct="1">
      <a:defRPr sz="900" kern="1200">
        <a:solidFill>
          <a:schemeClr val="tx1"/>
        </a:solidFill>
        <a:latin typeface="+mn-lt"/>
        <a:ea typeface="+mn-ea"/>
        <a:cs typeface="+mn-cs"/>
      </a:defRPr>
    </a:lvl5pPr>
    <a:lvl6pPr marL="1713815" algn="l" defTabSz="685526" rtl="0" eaLnBrk="1" latinLnBrk="0" hangingPunct="1">
      <a:defRPr sz="900" kern="1200">
        <a:solidFill>
          <a:schemeClr val="tx1"/>
        </a:solidFill>
        <a:latin typeface="+mn-lt"/>
        <a:ea typeface="+mn-ea"/>
        <a:cs typeface="+mn-cs"/>
      </a:defRPr>
    </a:lvl6pPr>
    <a:lvl7pPr marL="2056577" algn="l" defTabSz="685526" rtl="0" eaLnBrk="1" latinLnBrk="0" hangingPunct="1">
      <a:defRPr sz="900" kern="1200">
        <a:solidFill>
          <a:schemeClr val="tx1"/>
        </a:solidFill>
        <a:latin typeface="+mn-lt"/>
        <a:ea typeface="+mn-ea"/>
        <a:cs typeface="+mn-cs"/>
      </a:defRPr>
    </a:lvl7pPr>
    <a:lvl8pPr marL="2399340" algn="l" defTabSz="685526" rtl="0" eaLnBrk="1" latinLnBrk="0" hangingPunct="1">
      <a:defRPr sz="900" kern="1200">
        <a:solidFill>
          <a:schemeClr val="tx1"/>
        </a:solidFill>
        <a:latin typeface="+mn-lt"/>
        <a:ea typeface="+mn-ea"/>
        <a:cs typeface="+mn-cs"/>
      </a:defRPr>
    </a:lvl8pPr>
    <a:lvl9pPr marL="2742103" algn="l" defTabSz="685526"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ctrTitle"/>
          </p:nvPr>
        </p:nvSpPr>
        <p:spPr>
          <a:xfrm>
            <a:off x="580649" y="1234893"/>
            <a:ext cx="7980536" cy="1382118"/>
          </a:xfrm>
        </p:spPr>
        <p:txBody>
          <a:bodyPr lIns="0" tIns="0" rIns="0" bIns="0" anchor="b"/>
          <a:lstStyle>
            <a:lvl1pPr algn="l">
              <a:defRPr sz="5000" b="1">
                <a:solidFill>
                  <a:schemeClr val="bg1"/>
                </a:solidFill>
              </a:defRPr>
            </a:lvl1pPr>
          </a:lstStyle>
          <a:p>
            <a:r>
              <a:rPr lang="nb-NO"/>
              <a:t>Klikk for å redigere tittelstil</a:t>
            </a:r>
            <a:endParaRPr lang="nb-NO" dirty="0"/>
          </a:p>
        </p:txBody>
      </p:sp>
      <p:sp>
        <p:nvSpPr>
          <p:cNvPr id="3" name="Undertittel 2"/>
          <p:cNvSpPr>
            <a:spLocks noGrp="1"/>
          </p:cNvSpPr>
          <p:nvPr>
            <p:ph type="subTitle" idx="1"/>
          </p:nvPr>
        </p:nvSpPr>
        <p:spPr>
          <a:xfrm>
            <a:off x="580649" y="2779549"/>
            <a:ext cx="7980536" cy="316952"/>
          </a:xfrm>
        </p:spPr>
        <p:txBody>
          <a:bodyPr lIns="0" tIns="0" rIns="0" bIns="0">
            <a:spAutoFit/>
          </a:bodyPr>
          <a:lstStyle>
            <a:lvl1pPr marL="0" indent="0" algn="l">
              <a:buNone/>
              <a:defRPr sz="2300">
                <a:solidFill>
                  <a:schemeClr val="bg1"/>
                </a:solidFill>
              </a:defRPr>
            </a:lvl1pPr>
            <a:lvl2pPr marL="342849" indent="0" algn="ctr">
              <a:buNone/>
              <a:defRPr sz="1500"/>
            </a:lvl2pPr>
            <a:lvl3pPr marL="685697" indent="0" algn="ctr">
              <a:buNone/>
              <a:defRPr sz="1350"/>
            </a:lvl3pPr>
            <a:lvl4pPr marL="1028546" indent="0" algn="ctr">
              <a:buNone/>
              <a:defRPr sz="1200"/>
            </a:lvl4pPr>
            <a:lvl5pPr marL="1371394" indent="0" algn="ctr">
              <a:buNone/>
              <a:defRPr sz="1200"/>
            </a:lvl5pPr>
            <a:lvl6pPr marL="1714243" indent="0" algn="ctr">
              <a:buNone/>
              <a:defRPr sz="1200"/>
            </a:lvl6pPr>
            <a:lvl7pPr marL="2057091" indent="0" algn="ctr">
              <a:buNone/>
              <a:defRPr sz="1200"/>
            </a:lvl7pPr>
            <a:lvl8pPr marL="2399940" indent="0" algn="ctr">
              <a:buNone/>
              <a:defRPr sz="1200"/>
            </a:lvl8pPr>
            <a:lvl9pPr marL="2742789" indent="0" algn="ctr">
              <a:buNone/>
              <a:defRPr sz="1200"/>
            </a:lvl9pPr>
          </a:lstStyle>
          <a:p>
            <a:r>
              <a:rPr lang="nb-NO"/>
              <a:t>Klikk for å redigere undertittelstil i malen</a:t>
            </a:r>
            <a:endParaRPr lang="nb-NO" dirty="0"/>
          </a:p>
        </p:txBody>
      </p:sp>
      <p:sp>
        <p:nvSpPr>
          <p:cNvPr id="9" name="Plassholder for tekst 8"/>
          <p:cNvSpPr>
            <a:spLocks noGrp="1"/>
          </p:cNvSpPr>
          <p:nvPr>
            <p:ph type="body" sz="quarter" idx="13" hasCustomPrompt="1"/>
          </p:nvPr>
        </p:nvSpPr>
        <p:spPr>
          <a:xfrm>
            <a:off x="580649" y="3703502"/>
            <a:ext cx="7980536" cy="166270"/>
          </a:xfrm>
        </p:spPr>
        <p:txBody>
          <a:bodyPr lIns="0" tIns="0" rIns="0" bIns="0">
            <a:spAutoFit/>
          </a:bodyPr>
          <a:lstStyle>
            <a:lvl1pPr marL="0" indent="0" algn="l">
              <a:buNone/>
              <a:defRPr sz="1200" i="0" baseline="0">
                <a:solidFill>
                  <a:schemeClr val="bg1"/>
                </a:solidFill>
              </a:defRPr>
            </a:lvl1pPr>
          </a:lstStyle>
          <a:p>
            <a:pPr lvl="0"/>
            <a:r>
              <a:rPr lang="nb-NO" dirty="0"/>
              <a:t>Fornavn Etternavn, Stilling</a:t>
            </a:r>
          </a:p>
        </p:txBody>
      </p:sp>
      <p:sp>
        <p:nvSpPr>
          <p:cNvPr id="15" name="Plassholder for dato 10"/>
          <p:cNvSpPr>
            <a:spLocks noGrp="1"/>
          </p:cNvSpPr>
          <p:nvPr>
            <p:ph type="dt" sz="half" idx="2"/>
          </p:nvPr>
        </p:nvSpPr>
        <p:spPr>
          <a:xfrm>
            <a:off x="580649" y="3464146"/>
            <a:ext cx="7980536" cy="184745"/>
          </a:xfrm>
          <a:prstGeom prst="rect">
            <a:avLst/>
          </a:prstGeom>
        </p:spPr>
        <p:txBody>
          <a:bodyPr vert="horz" lIns="0" tIns="0" rIns="0" bIns="0" rtlCol="0" anchor="t" anchorCtr="0">
            <a:spAutoFit/>
          </a:bodyPr>
          <a:lstStyle>
            <a:lvl1pPr algn="l">
              <a:defRPr sz="1200" b="1">
                <a:solidFill>
                  <a:schemeClr val="bg1"/>
                </a:solidFill>
              </a:defRPr>
            </a:lvl1pPr>
          </a:lstStyle>
          <a:p>
            <a:fld id="{E8FB8BA9-23CC-3F49-B3FF-D32FC2294F9E}" type="datetime1">
              <a:rPr lang="nb-NO" smtClean="0"/>
              <a:t>16.04.2023</a:t>
            </a:fld>
            <a:endParaRPr lang="nb-NO" dirty="0"/>
          </a:p>
        </p:txBody>
      </p:sp>
      <p:sp>
        <p:nvSpPr>
          <p:cNvPr id="8" name="Plassholder for bunntekst 4"/>
          <p:cNvSpPr>
            <a:spLocks noGrp="1"/>
          </p:cNvSpPr>
          <p:nvPr>
            <p:ph type="ftr" sz="quarter" idx="3"/>
          </p:nvPr>
        </p:nvSpPr>
        <p:spPr>
          <a:xfrm>
            <a:off x="-72009" y="36005"/>
            <a:ext cx="0" cy="138499"/>
          </a:xfrm>
          <a:prstGeom prst="rect">
            <a:avLst/>
          </a:prstGeom>
        </p:spPr>
        <p:txBody>
          <a:bodyPr vert="horz" lIns="0" tIns="0" rIns="0" bIns="0" rtlCol="0" anchor="t">
            <a:spAutoFit/>
          </a:bodyPr>
          <a:lstStyle>
            <a:lvl1pPr algn="l">
              <a:defRPr sz="100">
                <a:solidFill>
                  <a:schemeClr val="bg1"/>
                </a:solidFill>
              </a:defRPr>
            </a:lvl1pPr>
          </a:lstStyle>
          <a:p>
            <a:r>
              <a:rPr lang="nb-NO"/>
              <a:t>Bunntekst</a:t>
            </a:r>
            <a:endParaRPr lang="nb-NO" dirty="0"/>
          </a:p>
        </p:txBody>
      </p:sp>
      <p:sp>
        <p:nvSpPr>
          <p:cNvPr id="10" name="Plassholder for lysbildenummer 5"/>
          <p:cNvSpPr>
            <a:spLocks noGrp="1"/>
          </p:cNvSpPr>
          <p:nvPr>
            <p:ph type="sldNum" sz="quarter" idx="4"/>
          </p:nvPr>
        </p:nvSpPr>
        <p:spPr>
          <a:xfrm>
            <a:off x="-72009" y="36005"/>
            <a:ext cx="0" cy="46166"/>
          </a:xfrm>
          <a:prstGeom prst="rect">
            <a:avLst/>
          </a:prstGeom>
        </p:spPr>
        <p:txBody>
          <a:bodyPr vert="horz" wrap="square" lIns="0" tIns="0" rIns="0" bIns="0" rtlCol="0" anchor="ctr">
            <a:spAutoFit/>
          </a:bodyPr>
          <a:lstStyle>
            <a:lvl1pPr algn="l">
              <a:defRPr sz="100">
                <a:solidFill>
                  <a:schemeClr val="bg1"/>
                </a:solidFill>
              </a:defRPr>
            </a:lvl1pPr>
          </a:lstStyle>
          <a:p>
            <a:fld id="{304AD70F-8AF0-406B-B894-62E0F3D04367}" type="slidenum">
              <a:rPr lang="nb-NO" smtClean="0"/>
              <a:pPr/>
              <a:t>‹#›</a:t>
            </a:fld>
            <a:endParaRPr lang="nb-NO" dirty="0"/>
          </a:p>
        </p:txBody>
      </p:sp>
      <p:pic>
        <p:nvPicPr>
          <p:cNvPr id="4" name="Bild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656573" y="4651311"/>
            <a:ext cx="1487427" cy="493777"/>
          </a:xfrm>
          <a:prstGeom prst="rect">
            <a:avLst/>
          </a:prstGeom>
        </p:spPr>
      </p:pic>
    </p:spTree>
    <p:extLst>
      <p:ext uri="{BB962C8B-B14F-4D97-AF65-F5344CB8AC3E}">
        <p14:creationId xmlns:p14="http://schemas.microsoft.com/office/powerpoint/2010/main" val="266583956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Kapittelside Rød">
    <p:bg>
      <p:bgPr>
        <a:solidFill>
          <a:schemeClr val="accent1"/>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623887" y="1936122"/>
            <a:ext cx="7886700" cy="646331"/>
          </a:xfrm>
        </p:spPr>
        <p:txBody>
          <a:bodyPr anchor="b"/>
          <a:lstStyle>
            <a:lvl1pPr algn="ctr">
              <a:lnSpc>
                <a:spcPct val="100000"/>
              </a:lnSpc>
              <a:defRPr sz="4200">
                <a:solidFill>
                  <a:schemeClr val="bg1"/>
                </a:solidFill>
              </a:defRPr>
            </a:lvl1pPr>
          </a:lstStyle>
          <a:p>
            <a:r>
              <a:rPr lang="nb-NO"/>
              <a:t>Klikk for å redigere tittelstil</a:t>
            </a:r>
            <a:endParaRPr lang="nb-NO" dirty="0"/>
          </a:p>
        </p:txBody>
      </p:sp>
      <p:sp>
        <p:nvSpPr>
          <p:cNvPr id="3" name="Plassholder for tekst 2"/>
          <p:cNvSpPr>
            <a:spLocks noGrp="1"/>
          </p:cNvSpPr>
          <p:nvPr>
            <p:ph type="body" idx="1"/>
          </p:nvPr>
        </p:nvSpPr>
        <p:spPr>
          <a:xfrm>
            <a:off x="623887" y="2877135"/>
            <a:ext cx="7886700" cy="1125488"/>
          </a:xfrm>
        </p:spPr>
        <p:txBody>
          <a:bodyPr>
            <a:normAutofit/>
          </a:bodyPr>
          <a:lstStyle>
            <a:lvl1pPr marL="0" indent="0" algn="ctr">
              <a:buNone/>
              <a:defRPr sz="1800">
                <a:solidFill>
                  <a:schemeClr val="bg1"/>
                </a:solidFill>
              </a:defRPr>
            </a:lvl1pPr>
            <a:lvl2pPr marL="342849" indent="0">
              <a:buNone/>
              <a:defRPr sz="1500">
                <a:solidFill>
                  <a:schemeClr val="tx1">
                    <a:tint val="75000"/>
                  </a:schemeClr>
                </a:solidFill>
              </a:defRPr>
            </a:lvl2pPr>
            <a:lvl3pPr marL="685697" indent="0">
              <a:buNone/>
              <a:defRPr sz="1350">
                <a:solidFill>
                  <a:schemeClr val="tx1">
                    <a:tint val="75000"/>
                  </a:schemeClr>
                </a:solidFill>
              </a:defRPr>
            </a:lvl3pPr>
            <a:lvl4pPr marL="1028546" indent="0">
              <a:buNone/>
              <a:defRPr sz="1200">
                <a:solidFill>
                  <a:schemeClr val="tx1">
                    <a:tint val="75000"/>
                  </a:schemeClr>
                </a:solidFill>
              </a:defRPr>
            </a:lvl4pPr>
            <a:lvl5pPr marL="1371394" indent="0">
              <a:buNone/>
              <a:defRPr sz="1200">
                <a:solidFill>
                  <a:schemeClr val="tx1">
                    <a:tint val="75000"/>
                  </a:schemeClr>
                </a:solidFill>
              </a:defRPr>
            </a:lvl5pPr>
            <a:lvl6pPr marL="1714243" indent="0">
              <a:buNone/>
              <a:defRPr sz="1200">
                <a:solidFill>
                  <a:schemeClr val="tx1">
                    <a:tint val="75000"/>
                  </a:schemeClr>
                </a:solidFill>
              </a:defRPr>
            </a:lvl6pPr>
            <a:lvl7pPr marL="2057091" indent="0">
              <a:buNone/>
              <a:defRPr sz="1200">
                <a:solidFill>
                  <a:schemeClr val="tx1">
                    <a:tint val="75000"/>
                  </a:schemeClr>
                </a:solidFill>
              </a:defRPr>
            </a:lvl7pPr>
            <a:lvl8pPr marL="2399940" indent="0">
              <a:buNone/>
              <a:defRPr sz="1200">
                <a:solidFill>
                  <a:schemeClr val="tx1">
                    <a:tint val="75000"/>
                  </a:schemeClr>
                </a:solidFill>
              </a:defRPr>
            </a:lvl8pPr>
            <a:lvl9pPr marL="2742789" indent="0">
              <a:buNone/>
              <a:defRPr sz="1200">
                <a:solidFill>
                  <a:schemeClr val="tx1">
                    <a:tint val="75000"/>
                  </a:schemeClr>
                </a:solidFill>
              </a:defRPr>
            </a:lvl9pPr>
          </a:lstStyle>
          <a:p>
            <a:pPr lvl="0"/>
            <a:r>
              <a:rPr lang="nb-NO"/>
              <a:t>Klikk for å redigere tekststiler i malen</a:t>
            </a:r>
          </a:p>
        </p:txBody>
      </p:sp>
      <p:sp>
        <p:nvSpPr>
          <p:cNvPr id="6" name="Plassholder for bunntekst 4"/>
          <p:cNvSpPr>
            <a:spLocks noGrp="1"/>
          </p:cNvSpPr>
          <p:nvPr>
            <p:ph type="ftr" sz="quarter" idx="3"/>
          </p:nvPr>
        </p:nvSpPr>
        <p:spPr>
          <a:xfrm>
            <a:off x="-72009" y="36005"/>
            <a:ext cx="0" cy="138499"/>
          </a:xfrm>
          <a:prstGeom prst="rect">
            <a:avLst/>
          </a:prstGeom>
        </p:spPr>
        <p:txBody>
          <a:bodyPr vert="horz" lIns="0" tIns="0" rIns="0" bIns="0" rtlCol="0" anchor="t">
            <a:spAutoFit/>
          </a:bodyPr>
          <a:lstStyle>
            <a:lvl1pPr algn="l">
              <a:defRPr sz="100">
                <a:solidFill>
                  <a:schemeClr val="bg1"/>
                </a:solidFill>
              </a:defRPr>
            </a:lvl1pPr>
          </a:lstStyle>
          <a:p>
            <a:r>
              <a:rPr lang="nb-NO"/>
              <a:t>Bunntekst</a:t>
            </a:r>
            <a:endParaRPr lang="nb-NO" dirty="0"/>
          </a:p>
        </p:txBody>
      </p:sp>
      <p:sp>
        <p:nvSpPr>
          <p:cNvPr id="8" name="Plassholder for lysbildenummer 5"/>
          <p:cNvSpPr>
            <a:spLocks noGrp="1"/>
          </p:cNvSpPr>
          <p:nvPr>
            <p:ph type="sldNum" sz="quarter" idx="4"/>
          </p:nvPr>
        </p:nvSpPr>
        <p:spPr>
          <a:xfrm>
            <a:off x="-72009" y="36005"/>
            <a:ext cx="0" cy="46166"/>
          </a:xfrm>
          <a:prstGeom prst="rect">
            <a:avLst/>
          </a:prstGeom>
        </p:spPr>
        <p:txBody>
          <a:bodyPr vert="horz" wrap="square" lIns="0" tIns="0" rIns="0" bIns="0" rtlCol="0" anchor="ctr">
            <a:spAutoFit/>
          </a:bodyPr>
          <a:lstStyle>
            <a:lvl1pPr algn="l">
              <a:defRPr sz="100">
                <a:solidFill>
                  <a:schemeClr val="bg1"/>
                </a:solidFill>
              </a:defRPr>
            </a:lvl1pPr>
          </a:lstStyle>
          <a:p>
            <a:fld id="{304AD70F-8AF0-406B-B894-62E0F3D04367}" type="slidenum">
              <a:rPr lang="nb-NO" smtClean="0"/>
              <a:pPr/>
              <a:t>‹#›</a:t>
            </a:fld>
            <a:endParaRPr lang="nb-NO" dirty="0"/>
          </a:p>
        </p:txBody>
      </p:sp>
      <p:pic>
        <p:nvPicPr>
          <p:cNvPr id="9" name="Bild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656573" y="4651311"/>
            <a:ext cx="1487427" cy="493777"/>
          </a:xfrm>
          <a:prstGeom prst="rect">
            <a:avLst/>
          </a:prstGeom>
        </p:spPr>
      </p:pic>
    </p:spTree>
    <p:extLst>
      <p:ext uri="{BB962C8B-B14F-4D97-AF65-F5344CB8AC3E}">
        <p14:creationId xmlns:p14="http://schemas.microsoft.com/office/powerpoint/2010/main" val="51538193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Kapittelside Orange">
    <p:bg>
      <p:bgPr>
        <a:solidFill>
          <a:schemeClr val="accent2"/>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623887" y="1936122"/>
            <a:ext cx="7886700" cy="646331"/>
          </a:xfrm>
        </p:spPr>
        <p:txBody>
          <a:bodyPr anchor="b"/>
          <a:lstStyle>
            <a:lvl1pPr algn="ctr">
              <a:lnSpc>
                <a:spcPct val="100000"/>
              </a:lnSpc>
              <a:defRPr sz="4200">
                <a:solidFill>
                  <a:schemeClr val="bg1"/>
                </a:solidFill>
              </a:defRPr>
            </a:lvl1pPr>
          </a:lstStyle>
          <a:p>
            <a:r>
              <a:rPr lang="nb-NO"/>
              <a:t>Klikk for å redigere tittelstil</a:t>
            </a:r>
            <a:endParaRPr lang="nb-NO" dirty="0"/>
          </a:p>
        </p:txBody>
      </p:sp>
      <p:sp>
        <p:nvSpPr>
          <p:cNvPr id="3" name="Plassholder for tekst 2"/>
          <p:cNvSpPr>
            <a:spLocks noGrp="1"/>
          </p:cNvSpPr>
          <p:nvPr>
            <p:ph type="body" idx="1"/>
          </p:nvPr>
        </p:nvSpPr>
        <p:spPr>
          <a:xfrm>
            <a:off x="623887" y="2877135"/>
            <a:ext cx="7886700" cy="1125488"/>
          </a:xfrm>
        </p:spPr>
        <p:txBody>
          <a:bodyPr>
            <a:normAutofit/>
          </a:bodyPr>
          <a:lstStyle>
            <a:lvl1pPr marL="0" indent="0" algn="ctr">
              <a:buNone/>
              <a:defRPr sz="1800">
                <a:solidFill>
                  <a:schemeClr val="bg1"/>
                </a:solidFill>
              </a:defRPr>
            </a:lvl1pPr>
            <a:lvl2pPr marL="342849" indent="0">
              <a:buNone/>
              <a:defRPr sz="1500">
                <a:solidFill>
                  <a:schemeClr val="tx1">
                    <a:tint val="75000"/>
                  </a:schemeClr>
                </a:solidFill>
              </a:defRPr>
            </a:lvl2pPr>
            <a:lvl3pPr marL="685697" indent="0">
              <a:buNone/>
              <a:defRPr sz="1350">
                <a:solidFill>
                  <a:schemeClr val="tx1">
                    <a:tint val="75000"/>
                  </a:schemeClr>
                </a:solidFill>
              </a:defRPr>
            </a:lvl3pPr>
            <a:lvl4pPr marL="1028546" indent="0">
              <a:buNone/>
              <a:defRPr sz="1200">
                <a:solidFill>
                  <a:schemeClr val="tx1">
                    <a:tint val="75000"/>
                  </a:schemeClr>
                </a:solidFill>
              </a:defRPr>
            </a:lvl4pPr>
            <a:lvl5pPr marL="1371394" indent="0">
              <a:buNone/>
              <a:defRPr sz="1200">
                <a:solidFill>
                  <a:schemeClr val="tx1">
                    <a:tint val="75000"/>
                  </a:schemeClr>
                </a:solidFill>
              </a:defRPr>
            </a:lvl5pPr>
            <a:lvl6pPr marL="1714243" indent="0">
              <a:buNone/>
              <a:defRPr sz="1200">
                <a:solidFill>
                  <a:schemeClr val="tx1">
                    <a:tint val="75000"/>
                  </a:schemeClr>
                </a:solidFill>
              </a:defRPr>
            </a:lvl6pPr>
            <a:lvl7pPr marL="2057091" indent="0">
              <a:buNone/>
              <a:defRPr sz="1200">
                <a:solidFill>
                  <a:schemeClr val="tx1">
                    <a:tint val="75000"/>
                  </a:schemeClr>
                </a:solidFill>
              </a:defRPr>
            </a:lvl7pPr>
            <a:lvl8pPr marL="2399940" indent="0">
              <a:buNone/>
              <a:defRPr sz="1200">
                <a:solidFill>
                  <a:schemeClr val="tx1">
                    <a:tint val="75000"/>
                  </a:schemeClr>
                </a:solidFill>
              </a:defRPr>
            </a:lvl8pPr>
            <a:lvl9pPr marL="2742789" indent="0">
              <a:buNone/>
              <a:defRPr sz="1200">
                <a:solidFill>
                  <a:schemeClr val="tx1">
                    <a:tint val="75000"/>
                  </a:schemeClr>
                </a:solidFill>
              </a:defRPr>
            </a:lvl9pPr>
          </a:lstStyle>
          <a:p>
            <a:pPr lvl="0"/>
            <a:r>
              <a:rPr lang="nb-NO"/>
              <a:t>Klikk for å redigere tekststiler i malen</a:t>
            </a:r>
          </a:p>
        </p:txBody>
      </p:sp>
      <p:sp>
        <p:nvSpPr>
          <p:cNvPr id="6" name="Plassholder for bunntekst 4"/>
          <p:cNvSpPr>
            <a:spLocks noGrp="1"/>
          </p:cNvSpPr>
          <p:nvPr>
            <p:ph type="ftr" sz="quarter" idx="3"/>
          </p:nvPr>
        </p:nvSpPr>
        <p:spPr>
          <a:xfrm>
            <a:off x="-72009" y="36005"/>
            <a:ext cx="0" cy="138499"/>
          </a:xfrm>
          <a:prstGeom prst="rect">
            <a:avLst/>
          </a:prstGeom>
        </p:spPr>
        <p:txBody>
          <a:bodyPr vert="horz" lIns="0" tIns="0" rIns="0" bIns="0" rtlCol="0" anchor="t">
            <a:spAutoFit/>
          </a:bodyPr>
          <a:lstStyle>
            <a:lvl1pPr algn="l">
              <a:defRPr sz="100">
                <a:solidFill>
                  <a:schemeClr val="bg1"/>
                </a:solidFill>
              </a:defRPr>
            </a:lvl1pPr>
          </a:lstStyle>
          <a:p>
            <a:r>
              <a:rPr lang="nb-NO"/>
              <a:t>Bunntekst</a:t>
            </a:r>
            <a:endParaRPr lang="nb-NO" dirty="0"/>
          </a:p>
        </p:txBody>
      </p:sp>
      <p:sp>
        <p:nvSpPr>
          <p:cNvPr id="8" name="Plassholder for lysbildenummer 5"/>
          <p:cNvSpPr>
            <a:spLocks noGrp="1"/>
          </p:cNvSpPr>
          <p:nvPr>
            <p:ph type="sldNum" sz="quarter" idx="4"/>
          </p:nvPr>
        </p:nvSpPr>
        <p:spPr>
          <a:xfrm>
            <a:off x="-72009" y="36005"/>
            <a:ext cx="0" cy="46166"/>
          </a:xfrm>
          <a:prstGeom prst="rect">
            <a:avLst/>
          </a:prstGeom>
        </p:spPr>
        <p:txBody>
          <a:bodyPr vert="horz" wrap="square" lIns="0" tIns="0" rIns="0" bIns="0" rtlCol="0" anchor="ctr">
            <a:spAutoFit/>
          </a:bodyPr>
          <a:lstStyle>
            <a:lvl1pPr algn="l">
              <a:defRPr sz="100">
                <a:solidFill>
                  <a:schemeClr val="bg1"/>
                </a:solidFill>
              </a:defRPr>
            </a:lvl1pPr>
          </a:lstStyle>
          <a:p>
            <a:fld id="{304AD70F-8AF0-406B-B894-62E0F3D04367}" type="slidenum">
              <a:rPr lang="nb-NO" smtClean="0"/>
              <a:pPr/>
              <a:t>‹#›</a:t>
            </a:fld>
            <a:endParaRPr lang="nb-NO" dirty="0"/>
          </a:p>
        </p:txBody>
      </p:sp>
      <p:pic>
        <p:nvPicPr>
          <p:cNvPr id="9" name="Bild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656573" y="4651311"/>
            <a:ext cx="1487427" cy="493777"/>
          </a:xfrm>
          <a:prstGeom prst="rect">
            <a:avLst/>
          </a:prstGeom>
        </p:spPr>
      </p:pic>
    </p:spTree>
    <p:extLst>
      <p:ext uri="{BB962C8B-B14F-4D97-AF65-F5344CB8AC3E}">
        <p14:creationId xmlns:p14="http://schemas.microsoft.com/office/powerpoint/2010/main" val="143997551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Kapittelside Grønn">
    <p:bg>
      <p:bgPr>
        <a:solidFill>
          <a:schemeClr val="accent4"/>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623887" y="1936122"/>
            <a:ext cx="7886700" cy="646331"/>
          </a:xfrm>
        </p:spPr>
        <p:txBody>
          <a:bodyPr anchor="b"/>
          <a:lstStyle>
            <a:lvl1pPr algn="ctr">
              <a:lnSpc>
                <a:spcPct val="100000"/>
              </a:lnSpc>
              <a:defRPr sz="4200">
                <a:solidFill>
                  <a:schemeClr val="bg1"/>
                </a:solidFill>
              </a:defRPr>
            </a:lvl1pPr>
          </a:lstStyle>
          <a:p>
            <a:r>
              <a:rPr lang="nb-NO"/>
              <a:t>Klikk for å redigere tittelstil</a:t>
            </a:r>
            <a:endParaRPr lang="nb-NO" dirty="0"/>
          </a:p>
        </p:txBody>
      </p:sp>
      <p:sp>
        <p:nvSpPr>
          <p:cNvPr id="3" name="Plassholder for tekst 2"/>
          <p:cNvSpPr>
            <a:spLocks noGrp="1"/>
          </p:cNvSpPr>
          <p:nvPr>
            <p:ph type="body" idx="1"/>
          </p:nvPr>
        </p:nvSpPr>
        <p:spPr>
          <a:xfrm>
            <a:off x="623887" y="2877135"/>
            <a:ext cx="7886700" cy="1125488"/>
          </a:xfrm>
        </p:spPr>
        <p:txBody>
          <a:bodyPr>
            <a:normAutofit/>
          </a:bodyPr>
          <a:lstStyle>
            <a:lvl1pPr marL="0" indent="0" algn="ctr">
              <a:buNone/>
              <a:defRPr sz="1800">
                <a:solidFill>
                  <a:schemeClr val="bg1"/>
                </a:solidFill>
              </a:defRPr>
            </a:lvl1pPr>
            <a:lvl2pPr marL="342849" indent="0">
              <a:buNone/>
              <a:defRPr sz="1500">
                <a:solidFill>
                  <a:schemeClr val="tx1">
                    <a:tint val="75000"/>
                  </a:schemeClr>
                </a:solidFill>
              </a:defRPr>
            </a:lvl2pPr>
            <a:lvl3pPr marL="685697" indent="0">
              <a:buNone/>
              <a:defRPr sz="1350">
                <a:solidFill>
                  <a:schemeClr val="tx1">
                    <a:tint val="75000"/>
                  </a:schemeClr>
                </a:solidFill>
              </a:defRPr>
            </a:lvl3pPr>
            <a:lvl4pPr marL="1028546" indent="0">
              <a:buNone/>
              <a:defRPr sz="1200">
                <a:solidFill>
                  <a:schemeClr val="tx1">
                    <a:tint val="75000"/>
                  </a:schemeClr>
                </a:solidFill>
              </a:defRPr>
            </a:lvl4pPr>
            <a:lvl5pPr marL="1371394" indent="0">
              <a:buNone/>
              <a:defRPr sz="1200">
                <a:solidFill>
                  <a:schemeClr val="tx1">
                    <a:tint val="75000"/>
                  </a:schemeClr>
                </a:solidFill>
              </a:defRPr>
            </a:lvl5pPr>
            <a:lvl6pPr marL="1714243" indent="0">
              <a:buNone/>
              <a:defRPr sz="1200">
                <a:solidFill>
                  <a:schemeClr val="tx1">
                    <a:tint val="75000"/>
                  </a:schemeClr>
                </a:solidFill>
              </a:defRPr>
            </a:lvl6pPr>
            <a:lvl7pPr marL="2057091" indent="0">
              <a:buNone/>
              <a:defRPr sz="1200">
                <a:solidFill>
                  <a:schemeClr val="tx1">
                    <a:tint val="75000"/>
                  </a:schemeClr>
                </a:solidFill>
              </a:defRPr>
            </a:lvl7pPr>
            <a:lvl8pPr marL="2399940" indent="0">
              <a:buNone/>
              <a:defRPr sz="1200">
                <a:solidFill>
                  <a:schemeClr val="tx1">
                    <a:tint val="75000"/>
                  </a:schemeClr>
                </a:solidFill>
              </a:defRPr>
            </a:lvl8pPr>
            <a:lvl9pPr marL="2742789" indent="0">
              <a:buNone/>
              <a:defRPr sz="1200">
                <a:solidFill>
                  <a:schemeClr val="tx1">
                    <a:tint val="75000"/>
                  </a:schemeClr>
                </a:solidFill>
              </a:defRPr>
            </a:lvl9pPr>
          </a:lstStyle>
          <a:p>
            <a:pPr lvl="0"/>
            <a:r>
              <a:rPr lang="nb-NO"/>
              <a:t>Klikk for å redigere tekststiler i malen</a:t>
            </a:r>
          </a:p>
        </p:txBody>
      </p:sp>
      <p:sp>
        <p:nvSpPr>
          <p:cNvPr id="6" name="Plassholder for bunntekst 4"/>
          <p:cNvSpPr>
            <a:spLocks noGrp="1"/>
          </p:cNvSpPr>
          <p:nvPr>
            <p:ph type="ftr" sz="quarter" idx="3"/>
          </p:nvPr>
        </p:nvSpPr>
        <p:spPr>
          <a:xfrm>
            <a:off x="-72009" y="36005"/>
            <a:ext cx="0" cy="138499"/>
          </a:xfrm>
          <a:prstGeom prst="rect">
            <a:avLst/>
          </a:prstGeom>
        </p:spPr>
        <p:txBody>
          <a:bodyPr vert="horz" lIns="0" tIns="0" rIns="0" bIns="0" rtlCol="0" anchor="t">
            <a:spAutoFit/>
          </a:bodyPr>
          <a:lstStyle>
            <a:lvl1pPr algn="l">
              <a:defRPr sz="100">
                <a:solidFill>
                  <a:schemeClr val="bg1"/>
                </a:solidFill>
              </a:defRPr>
            </a:lvl1pPr>
          </a:lstStyle>
          <a:p>
            <a:r>
              <a:rPr lang="nb-NO"/>
              <a:t>Bunntekst</a:t>
            </a:r>
            <a:endParaRPr lang="nb-NO" dirty="0"/>
          </a:p>
        </p:txBody>
      </p:sp>
      <p:sp>
        <p:nvSpPr>
          <p:cNvPr id="8" name="Plassholder for lysbildenummer 5"/>
          <p:cNvSpPr>
            <a:spLocks noGrp="1"/>
          </p:cNvSpPr>
          <p:nvPr>
            <p:ph type="sldNum" sz="quarter" idx="4"/>
          </p:nvPr>
        </p:nvSpPr>
        <p:spPr>
          <a:xfrm>
            <a:off x="-72009" y="36005"/>
            <a:ext cx="0" cy="46166"/>
          </a:xfrm>
          <a:prstGeom prst="rect">
            <a:avLst/>
          </a:prstGeom>
        </p:spPr>
        <p:txBody>
          <a:bodyPr vert="horz" wrap="square" lIns="0" tIns="0" rIns="0" bIns="0" rtlCol="0" anchor="ctr">
            <a:spAutoFit/>
          </a:bodyPr>
          <a:lstStyle>
            <a:lvl1pPr algn="l">
              <a:defRPr sz="100">
                <a:solidFill>
                  <a:schemeClr val="bg1"/>
                </a:solidFill>
              </a:defRPr>
            </a:lvl1pPr>
          </a:lstStyle>
          <a:p>
            <a:fld id="{304AD70F-8AF0-406B-B894-62E0F3D04367}" type="slidenum">
              <a:rPr lang="nb-NO" smtClean="0"/>
              <a:pPr/>
              <a:t>‹#›</a:t>
            </a:fld>
            <a:endParaRPr lang="nb-NO" dirty="0"/>
          </a:p>
        </p:txBody>
      </p:sp>
      <p:pic>
        <p:nvPicPr>
          <p:cNvPr id="10" name="Bilde 9"/>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656573" y="4651311"/>
            <a:ext cx="1487427" cy="493777"/>
          </a:xfrm>
          <a:prstGeom prst="rect">
            <a:avLst/>
          </a:prstGeom>
        </p:spPr>
      </p:pic>
    </p:spTree>
    <p:extLst>
      <p:ext uri="{BB962C8B-B14F-4D97-AF65-F5344CB8AC3E}">
        <p14:creationId xmlns:p14="http://schemas.microsoft.com/office/powerpoint/2010/main" val="386833721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Kapittelside Turkis">
    <p:bg>
      <p:bgPr>
        <a:solidFill>
          <a:schemeClr val="accent5"/>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623887" y="1936122"/>
            <a:ext cx="7886700" cy="646331"/>
          </a:xfrm>
        </p:spPr>
        <p:txBody>
          <a:bodyPr anchor="b"/>
          <a:lstStyle>
            <a:lvl1pPr algn="ctr">
              <a:lnSpc>
                <a:spcPct val="100000"/>
              </a:lnSpc>
              <a:defRPr sz="4200">
                <a:solidFill>
                  <a:schemeClr val="bg1"/>
                </a:solidFill>
              </a:defRPr>
            </a:lvl1pPr>
          </a:lstStyle>
          <a:p>
            <a:r>
              <a:rPr lang="nb-NO"/>
              <a:t>Klikk for å redigere tittelstil</a:t>
            </a:r>
            <a:endParaRPr lang="nb-NO" dirty="0"/>
          </a:p>
        </p:txBody>
      </p:sp>
      <p:sp>
        <p:nvSpPr>
          <p:cNvPr id="3" name="Plassholder for tekst 2"/>
          <p:cNvSpPr>
            <a:spLocks noGrp="1"/>
          </p:cNvSpPr>
          <p:nvPr>
            <p:ph type="body" idx="1"/>
          </p:nvPr>
        </p:nvSpPr>
        <p:spPr>
          <a:xfrm>
            <a:off x="623887" y="2877135"/>
            <a:ext cx="7886700" cy="1125488"/>
          </a:xfrm>
        </p:spPr>
        <p:txBody>
          <a:bodyPr>
            <a:normAutofit/>
          </a:bodyPr>
          <a:lstStyle>
            <a:lvl1pPr marL="0" indent="0" algn="ctr">
              <a:buNone/>
              <a:defRPr sz="1800">
                <a:solidFill>
                  <a:schemeClr val="bg1"/>
                </a:solidFill>
              </a:defRPr>
            </a:lvl1pPr>
            <a:lvl2pPr marL="342849" indent="0">
              <a:buNone/>
              <a:defRPr sz="1500">
                <a:solidFill>
                  <a:schemeClr val="tx1">
                    <a:tint val="75000"/>
                  </a:schemeClr>
                </a:solidFill>
              </a:defRPr>
            </a:lvl2pPr>
            <a:lvl3pPr marL="685697" indent="0">
              <a:buNone/>
              <a:defRPr sz="1350">
                <a:solidFill>
                  <a:schemeClr val="tx1">
                    <a:tint val="75000"/>
                  </a:schemeClr>
                </a:solidFill>
              </a:defRPr>
            </a:lvl3pPr>
            <a:lvl4pPr marL="1028546" indent="0">
              <a:buNone/>
              <a:defRPr sz="1200">
                <a:solidFill>
                  <a:schemeClr val="tx1">
                    <a:tint val="75000"/>
                  </a:schemeClr>
                </a:solidFill>
              </a:defRPr>
            </a:lvl4pPr>
            <a:lvl5pPr marL="1371394" indent="0">
              <a:buNone/>
              <a:defRPr sz="1200">
                <a:solidFill>
                  <a:schemeClr val="tx1">
                    <a:tint val="75000"/>
                  </a:schemeClr>
                </a:solidFill>
              </a:defRPr>
            </a:lvl5pPr>
            <a:lvl6pPr marL="1714243" indent="0">
              <a:buNone/>
              <a:defRPr sz="1200">
                <a:solidFill>
                  <a:schemeClr val="tx1">
                    <a:tint val="75000"/>
                  </a:schemeClr>
                </a:solidFill>
              </a:defRPr>
            </a:lvl6pPr>
            <a:lvl7pPr marL="2057091" indent="0">
              <a:buNone/>
              <a:defRPr sz="1200">
                <a:solidFill>
                  <a:schemeClr val="tx1">
                    <a:tint val="75000"/>
                  </a:schemeClr>
                </a:solidFill>
              </a:defRPr>
            </a:lvl7pPr>
            <a:lvl8pPr marL="2399940" indent="0">
              <a:buNone/>
              <a:defRPr sz="1200">
                <a:solidFill>
                  <a:schemeClr val="tx1">
                    <a:tint val="75000"/>
                  </a:schemeClr>
                </a:solidFill>
              </a:defRPr>
            </a:lvl8pPr>
            <a:lvl9pPr marL="2742789" indent="0">
              <a:buNone/>
              <a:defRPr sz="1200">
                <a:solidFill>
                  <a:schemeClr val="tx1">
                    <a:tint val="75000"/>
                  </a:schemeClr>
                </a:solidFill>
              </a:defRPr>
            </a:lvl9pPr>
          </a:lstStyle>
          <a:p>
            <a:pPr lvl="0"/>
            <a:r>
              <a:rPr lang="nb-NO"/>
              <a:t>Klikk for å redigere tekststiler i malen</a:t>
            </a:r>
          </a:p>
        </p:txBody>
      </p:sp>
      <p:sp>
        <p:nvSpPr>
          <p:cNvPr id="6" name="Plassholder for bunntekst 4"/>
          <p:cNvSpPr>
            <a:spLocks noGrp="1"/>
          </p:cNvSpPr>
          <p:nvPr>
            <p:ph type="ftr" sz="quarter" idx="3"/>
          </p:nvPr>
        </p:nvSpPr>
        <p:spPr>
          <a:xfrm>
            <a:off x="-72009" y="36005"/>
            <a:ext cx="0" cy="138499"/>
          </a:xfrm>
          <a:prstGeom prst="rect">
            <a:avLst/>
          </a:prstGeom>
        </p:spPr>
        <p:txBody>
          <a:bodyPr vert="horz" lIns="0" tIns="0" rIns="0" bIns="0" rtlCol="0" anchor="t">
            <a:spAutoFit/>
          </a:bodyPr>
          <a:lstStyle>
            <a:lvl1pPr algn="l">
              <a:defRPr sz="100">
                <a:solidFill>
                  <a:schemeClr val="bg1"/>
                </a:solidFill>
              </a:defRPr>
            </a:lvl1pPr>
          </a:lstStyle>
          <a:p>
            <a:r>
              <a:rPr lang="nb-NO"/>
              <a:t>Bunntekst</a:t>
            </a:r>
            <a:endParaRPr lang="nb-NO" dirty="0"/>
          </a:p>
        </p:txBody>
      </p:sp>
      <p:sp>
        <p:nvSpPr>
          <p:cNvPr id="8" name="Plassholder for lysbildenummer 5"/>
          <p:cNvSpPr>
            <a:spLocks noGrp="1"/>
          </p:cNvSpPr>
          <p:nvPr>
            <p:ph type="sldNum" sz="quarter" idx="4"/>
          </p:nvPr>
        </p:nvSpPr>
        <p:spPr>
          <a:xfrm>
            <a:off x="-72009" y="36005"/>
            <a:ext cx="0" cy="46166"/>
          </a:xfrm>
          <a:prstGeom prst="rect">
            <a:avLst/>
          </a:prstGeom>
        </p:spPr>
        <p:txBody>
          <a:bodyPr vert="horz" wrap="square" lIns="0" tIns="0" rIns="0" bIns="0" rtlCol="0" anchor="ctr">
            <a:spAutoFit/>
          </a:bodyPr>
          <a:lstStyle>
            <a:lvl1pPr algn="l">
              <a:defRPr sz="100">
                <a:solidFill>
                  <a:schemeClr val="bg1"/>
                </a:solidFill>
              </a:defRPr>
            </a:lvl1pPr>
          </a:lstStyle>
          <a:p>
            <a:fld id="{304AD70F-8AF0-406B-B894-62E0F3D04367}" type="slidenum">
              <a:rPr lang="nb-NO" smtClean="0"/>
              <a:pPr/>
              <a:t>‹#›</a:t>
            </a:fld>
            <a:endParaRPr lang="nb-NO" dirty="0"/>
          </a:p>
        </p:txBody>
      </p:sp>
      <p:pic>
        <p:nvPicPr>
          <p:cNvPr id="9" name="Bild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656573" y="4651311"/>
            <a:ext cx="1487427" cy="493777"/>
          </a:xfrm>
          <a:prstGeom prst="rect">
            <a:avLst/>
          </a:prstGeom>
        </p:spPr>
      </p:pic>
    </p:spTree>
    <p:extLst>
      <p:ext uri="{BB962C8B-B14F-4D97-AF65-F5344CB8AC3E}">
        <p14:creationId xmlns:p14="http://schemas.microsoft.com/office/powerpoint/2010/main" val="412109503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Kapittelside Lilla">
    <p:bg>
      <p:bgPr>
        <a:solidFill>
          <a:schemeClr val="accent6"/>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623887" y="1936122"/>
            <a:ext cx="7886700" cy="646331"/>
          </a:xfrm>
        </p:spPr>
        <p:txBody>
          <a:bodyPr anchor="b"/>
          <a:lstStyle>
            <a:lvl1pPr algn="ctr">
              <a:lnSpc>
                <a:spcPct val="100000"/>
              </a:lnSpc>
              <a:defRPr sz="4200">
                <a:solidFill>
                  <a:schemeClr val="bg1"/>
                </a:solidFill>
              </a:defRPr>
            </a:lvl1pPr>
          </a:lstStyle>
          <a:p>
            <a:r>
              <a:rPr lang="nb-NO"/>
              <a:t>Klikk for å redigere tittelstil</a:t>
            </a:r>
            <a:endParaRPr lang="nb-NO" dirty="0"/>
          </a:p>
        </p:txBody>
      </p:sp>
      <p:sp>
        <p:nvSpPr>
          <p:cNvPr id="3" name="Plassholder for tekst 2"/>
          <p:cNvSpPr>
            <a:spLocks noGrp="1"/>
          </p:cNvSpPr>
          <p:nvPr>
            <p:ph type="body" idx="1"/>
          </p:nvPr>
        </p:nvSpPr>
        <p:spPr>
          <a:xfrm>
            <a:off x="623887" y="2877135"/>
            <a:ext cx="7886700" cy="1125488"/>
          </a:xfrm>
        </p:spPr>
        <p:txBody>
          <a:bodyPr>
            <a:normAutofit/>
          </a:bodyPr>
          <a:lstStyle>
            <a:lvl1pPr marL="0" indent="0" algn="ctr">
              <a:buNone/>
              <a:defRPr sz="1800">
                <a:solidFill>
                  <a:schemeClr val="bg1"/>
                </a:solidFill>
              </a:defRPr>
            </a:lvl1pPr>
            <a:lvl2pPr marL="342849" indent="0">
              <a:buNone/>
              <a:defRPr sz="1500">
                <a:solidFill>
                  <a:schemeClr val="tx1">
                    <a:tint val="75000"/>
                  </a:schemeClr>
                </a:solidFill>
              </a:defRPr>
            </a:lvl2pPr>
            <a:lvl3pPr marL="685697" indent="0">
              <a:buNone/>
              <a:defRPr sz="1350">
                <a:solidFill>
                  <a:schemeClr val="tx1">
                    <a:tint val="75000"/>
                  </a:schemeClr>
                </a:solidFill>
              </a:defRPr>
            </a:lvl3pPr>
            <a:lvl4pPr marL="1028546" indent="0">
              <a:buNone/>
              <a:defRPr sz="1200">
                <a:solidFill>
                  <a:schemeClr val="tx1">
                    <a:tint val="75000"/>
                  </a:schemeClr>
                </a:solidFill>
              </a:defRPr>
            </a:lvl4pPr>
            <a:lvl5pPr marL="1371394" indent="0">
              <a:buNone/>
              <a:defRPr sz="1200">
                <a:solidFill>
                  <a:schemeClr val="tx1">
                    <a:tint val="75000"/>
                  </a:schemeClr>
                </a:solidFill>
              </a:defRPr>
            </a:lvl5pPr>
            <a:lvl6pPr marL="1714243" indent="0">
              <a:buNone/>
              <a:defRPr sz="1200">
                <a:solidFill>
                  <a:schemeClr val="tx1">
                    <a:tint val="75000"/>
                  </a:schemeClr>
                </a:solidFill>
              </a:defRPr>
            </a:lvl6pPr>
            <a:lvl7pPr marL="2057091" indent="0">
              <a:buNone/>
              <a:defRPr sz="1200">
                <a:solidFill>
                  <a:schemeClr val="tx1">
                    <a:tint val="75000"/>
                  </a:schemeClr>
                </a:solidFill>
              </a:defRPr>
            </a:lvl7pPr>
            <a:lvl8pPr marL="2399940" indent="0">
              <a:buNone/>
              <a:defRPr sz="1200">
                <a:solidFill>
                  <a:schemeClr val="tx1">
                    <a:tint val="75000"/>
                  </a:schemeClr>
                </a:solidFill>
              </a:defRPr>
            </a:lvl8pPr>
            <a:lvl9pPr marL="2742789" indent="0">
              <a:buNone/>
              <a:defRPr sz="1200">
                <a:solidFill>
                  <a:schemeClr val="tx1">
                    <a:tint val="75000"/>
                  </a:schemeClr>
                </a:solidFill>
              </a:defRPr>
            </a:lvl9pPr>
          </a:lstStyle>
          <a:p>
            <a:pPr lvl="0"/>
            <a:r>
              <a:rPr lang="nb-NO"/>
              <a:t>Klikk for å redigere tekststiler i malen</a:t>
            </a:r>
          </a:p>
        </p:txBody>
      </p:sp>
      <p:sp>
        <p:nvSpPr>
          <p:cNvPr id="6" name="Plassholder for bunntekst 4"/>
          <p:cNvSpPr>
            <a:spLocks noGrp="1"/>
          </p:cNvSpPr>
          <p:nvPr>
            <p:ph type="ftr" sz="quarter" idx="3"/>
          </p:nvPr>
        </p:nvSpPr>
        <p:spPr>
          <a:xfrm>
            <a:off x="-72009" y="36005"/>
            <a:ext cx="0" cy="138499"/>
          </a:xfrm>
          <a:prstGeom prst="rect">
            <a:avLst/>
          </a:prstGeom>
        </p:spPr>
        <p:txBody>
          <a:bodyPr vert="horz" lIns="0" tIns="0" rIns="0" bIns="0" rtlCol="0" anchor="t">
            <a:spAutoFit/>
          </a:bodyPr>
          <a:lstStyle>
            <a:lvl1pPr algn="l">
              <a:defRPr sz="100">
                <a:solidFill>
                  <a:schemeClr val="bg1"/>
                </a:solidFill>
              </a:defRPr>
            </a:lvl1pPr>
          </a:lstStyle>
          <a:p>
            <a:r>
              <a:rPr lang="nb-NO"/>
              <a:t>Bunntekst</a:t>
            </a:r>
            <a:endParaRPr lang="nb-NO" dirty="0"/>
          </a:p>
        </p:txBody>
      </p:sp>
      <p:sp>
        <p:nvSpPr>
          <p:cNvPr id="8" name="Plassholder for lysbildenummer 5"/>
          <p:cNvSpPr>
            <a:spLocks noGrp="1"/>
          </p:cNvSpPr>
          <p:nvPr>
            <p:ph type="sldNum" sz="quarter" idx="4"/>
          </p:nvPr>
        </p:nvSpPr>
        <p:spPr>
          <a:xfrm>
            <a:off x="-72009" y="36005"/>
            <a:ext cx="0" cy="46166"/>
          </a:xfrm>
          <a:prstGeom prst="rect">
            <a:avLst/>
          </a:prstGeom>
        </p:spPr>
        <p:txBody>
          <a:bodyPr vert="horz" wrap="square" lIns="0" tIns="0" rIns="0" bIns="0" rtlCol="0" anchor="ctr">
            <a:spAutoFit/>
          </a:bodyPr>
          <a:lstStyle>
            <a:lvl1pPr algn="l">
              <a:defRPr sz="100">
                <a:solidFill>
                  <a:schemeClr val="bg1"/>
                </a:solidFill>
              </a:defRPr>
            </a:lvl1pPr>
          </a:lstStyle>
          <a:p>
            <a:fld id="{304AD70F-8AF0-406B-B894-62E0F3D04367}" type="slidenum">
              <a:rPr lang="nb-NO" smtClean="0"/>
              <a:pPr/>
              <a:t>‹#›</a:t>
            </a:fld>
            <a:endParaRPr lang="nb-NO" dirty="0"/>
          </a:p>
        </p:txBody>
      </p:sp>
      <p:pic>
        <p:nvPicPr>
          <p:cNvPr id="9" name="Bild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656573" y="4651311"/>
            <a:ext cx="1487427" cy="493777"/>
          </a:xfrm>
          <a:prstGeom prst="rect">
            <a:avLst/>
          </a:prstGeom>
        </p:spPr>
      </p:pic>
    </p:spTree>
    <p:extLst>
      <p:ext uri="{BB962C8B-B14F-4D97-AF65-F5344CB8AC3E}">
        <p14:creationId xmlns:p14="http://schemas.microsoft.com/office/powerpoint/2010/main" val="156756183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spAutoFit/>
          </a:bodyPr>
          <a:lstStyle>
            <a:lvl1pPr>
              <a:defRPr sz="2800"/>
            </a:lvl1pPr>
          </a:lstStyle>
          <a:p>
            <a:r>
              <a:rPr lang="nb-NO"/>
              <a:t>Klikk for å redigere tittelstil</a:t>
            </a:r>
            <a:endParaRPr lang="nb-NO" dirty="0"/>
          </a:p>
        </p:txBody>
      </p:sp>
      <p:sp>
        <p:nvSpPr>
          <p:cNvPr id="8" name="Plassholder for innhold 2"/>
          <p:cNvSpPr>
            <a:spLocks noGrp="1"/>
          </p:cNvSpPr>
          <p:nvPr>
            <p:ph idx="1"/>
          </p:nvPr>
        </p:nvSpPr>
        <p:spPr>
          <a:xfrm>
            <a:off x="580649" y="1369642"/>
            <a:ext cx="3886206" cy="3194504"/>
          </a:xfrm>
        </p:spPr>
        <p:txBody>
          <a:bodyPr>
            <a:normAutofit/>
          </a:bodyPr>
          <a:lstStyle>
            <a:lvl1pPr>
              <a:defRPr sz="2000"/>
            </a:lvl1pPr>
            <a:lvl2pPr>
              <a:defRPr sz="2000"/>
            </a:lvl2pPr>
            <a:lvl3pPr>
              <a:defRPr sz="2000"/>
            </a:lvl3pPr>
            <a:lvl4pPr>
              <a:defRPr sz="2000"/>
            </a:lvl4pPr>
            <a:lvl5pPr>
              <a:defRPr sz="20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0" name="Plassholder for innhold 2"/>
          <p:cNvSpPr>
            <a:spLocks noGrp="1"/>
          </p:cNvSpPr>
          <p:nvPr>
            <p:ph idx="13"/>
          </p:nvPr>
        </p:nvSpPr>
        <p:spPr>
          <a:xfrm>
            <a:off x="4674979" y="1369642"/>
            <a:ext cx="3886206" cy="3194504"/>
          </a:xfrm>
        </p:spPr>
        <p:txBody>
          <a:bodyPr>
            <a:normAutofit/>
          </a:bodyPr>
          <a:lstStyle>
            <a:lvl1pPr>
              <a:defRPr sz="2000"/>
            </a:lvl1pPr>
            <a:lvl2pPr>
              <a:defRPr sz="2000"/>
            </a:lvl2pPr>
            <a:lvl3pPr>
              <a:defRPr sz="2000"/>
            </a:lvl3pPr>
            <a:lvl4pPr>
              <a:defRPr sz="2000"/>
            </a:lvl4pPr>
            <a:lvl5pPr>
              <a:defRPr sz="20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9" name="Plassholder for lysbildenummer 5"/>
          <p:cNvSpPr>
            <a:spLocks noGrp="1"/>
          </p:cNvSpPr>
          <p:nvPr>
            <p:ph type="sldNum" sz="quarter" idx="4"/>
          </p:nvPr>
        </p:nvSpPr>
        <p:spPr>
          <a:xfrm>
            <a:off x="437005" y="4829059"/>
            <a:ext cx="143644" cy="106824"/>
          </a:xfrm>
          <a:prstGeom prst="rect">
            <a:avLst/>
          </a:prstGeom>
        </p:spPr>
        <p:txBody>
          <a:bodyPr vert="horz" wrap="square" lIns="0" tIns="0" rIns="0" bIns="0" rtlCol="0" anchor="ctr">
            <a:spAutoFit/>
          </a:bodyPr>
          <a:lstStyle>
            <a:lvl1pPr algn="l">
              <a:defRPr sz="700">
                <a:solidFill>
                  <a:srgbClr val="32374B"/>
                </a:solidFill>
              </a:defRPr>
            </a:lvl1pPr>
          </a:lstStyle>
          <a:p>
            <a:fld id="{304AD70F-8AF0-406B-B894-62E0F3D04367}" type="slidenum">
              <a:rPr lang="nb-NO" smtClean="0"/>
              <a:pPr/>
              <a:t>‹#›</a:t>
            </a:fld>
            <a:endParaRPr lang="nb-NO" dirty="0"/>
          </a:p>
        </p:txBody>
      </p:sp>
      <p:sp>
        <p:nvSpPr>
          <p:cNvPr id="11" name="Plassholder for bunntekst 4"/>
          <p:cNvSpPr>
            <a:spLocks noGrp="1"/>
          </p:cNvSpPr>
          <p:nvPr>
            <p:ph type="ftr" sz="quarter" idx="3"/>
          </p:nvPr>
        </p:nvSpPr>
        <p:spPr>
          <a:xfrm>
            <a:off x="579672" y="4829069"/>
            <a:ext cx="6520573" cy="106805"/>
          </a:xfrm>
          <a:prstGeom prst="rect">
            <a:avLst/>
          </a:prstGeom>
        </p:spPr>
        <p:txBody>
          <a:bodyPr vert="horz" wrap="square" lIns="0" tIns="0" rIns="0" bIns="0" rtlCol="0" anchor="ctr">
            <a:spAutoFit/>
          </a:bodyPr>
          <a:lstStyle>
            <a:lvl1pPr algn="l">
              <a:defRPr sz="700">
                <a:solidFill>
                  <a:srgbClr val="32374B"/>
                </a:solidFill>
              </a:defRPr>
            </a:lvl1pPr>
          </a:lstStyle>
          <a:p>
            <a:r>
              <a:rPr lang="nb-NO"/>
              <a:t>Bunntekst</a:t>
            </a:r>
            <a:endParaRPr lang="nb-NO" dirty="0"/>
          </a:p>
        </p:txBody>
      </p:sp>
    </p:spTree>
    <p:extLst>
      <p:ext uri="{BB962C8B-B14F-4D97-AF65-F5344CB8AC3E}">
        <p14:creationId xmlns:p14="http://schemas.microsoft.com/office/powerpoint/2010/main" val="4133031120"/>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o innholdsdeler med overskrifter">
    <p:spTree>
      <p:nvGrpSpPr>
        <p:cNvPr id="1" name=""/>
        <p:cNvGrpSpPr/>
        <p:nvPr/>
      </p:nvGrpSpPr>
      <p:grpSpPr>
        <a:xfrm>
          <a:off x="0" y="0"/>
          <a:ext cx="0" cy="0"/>
          <a:chOff x="0" y="0"/>
          <a:chExt cx="0" cy="0"/>
        </a:xfrm>
      </p:grpSpPr>
      <p:sp>
        <p:nvSpPr>
          <p:cNvPr id="2" name="Tittel 1"/>
          <p:cNvSpPr>
            <a:spLocks noGrp="1"/>
          </p:cNvSpPr>
          <p:nvPr>
            <p:ph type="title"/>
          </p:nvPr>
        </p:nvSpPr>
        <p:spPr>
          <a:xfrm>
            <a:off x="580649" y="648080"/>
            <a:ext cx="3886206" cy="428454"/>
          </a:xfrm>
        </p:spPr>
        <p:txBody>
          <a:bodyPr/>
          <a:lstStyle>
            <a:lvl1pPr>
              <a:defRPr sz="2800"/>
            </a:lvl1pPr>
          </a:lstStyle>
          <a:p>
            <a:r>
              <a:rPr lang="nb-NO"/>
              <a:t>Klikk for å redigere tittelstil</a:t>
            </a:r>
            <a:endParaRPr lang="nb-NO" dirty="0"/>
          </a:p>
        </p:txBody>
      </p:sp>
      <p:sp>
        <p:nvSpPr>
          <p:cNvPr id="8" name="Plassholder for innhold 2"/>
          <p:cNvSpPr>
            <a:spLocks noGrp="1"/>
          </p:cNvSpPr>
          <p:nvPr>
            <p:ph idx="1"/>
          </p:nvPr>
        </p:nvSpPr>
        <p:spPr>
          <a:xfrm>
            <a:off x="580649" y="1369642"/>
            <a:ext cx="3886206" cy="3194504"/>
          </a:xfrm>
        </p:spPr>
        <p:txBody>
          <a:bodyPr>
            <a:normAutofit/>
          </a:bodyPr>
          <a:lstStyle>
            <a:lvl1pPr>
              <a:defRPr sz="2000"/>
            </a:lvl1pPr>
            <a:lvl2pPr>
              <a:defRPr sz="2000"/>
            </a:lvl2pPr>
            <a:lvl3pPr>
              <a:defRPr sz="2000"/>
            </a:lvl3pPr>
            <a:lvl4pPr>
              <a:defRPr sz="2000"/>
            </a:lvl4pPr>
            <a:lvl5pPr>
              <a:defRPr sz="20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0" name="Plassholder for innhold 2"/>
          <p:cNvSpPr>
            <a:spLocks noGrp="1"/>
          </p:cNvSpPr>
          <p:nvPr>
            <p:ph idx="13"/>
          </p:nvPr>
        </p:nvSpPr>
        <p:spPr>
          <a:xfrm>
            <a:off x="4674979" y="1369642"/>
            <a:ext cx="3886206" cy="3194504"/>
          </a:xfrm>
        </p:spPr>
        <p:txBody>
          <a:bodyPr>
            <a:normAutofit/>
          </a:bodyPr>
          <a:lstStyle>
            <a:lvl1pPr>
              <a:defRPr sz="2000"/>
            </a:lvl1pPr>
            <a:lvl2pPr>
              <a:defRPr sz="2000"/>
            </a:lvl2pPr>
            <a:lvl3pPr>
              <a:defRPr sz="2000"/>
            </a:lvl3pPr>
            <a:lvl4pPr>
              <a:defRPr sz="2000"/>
            </a:lvl4pPr>
            <a:lvl5pPr>
              <a:defRPr sz="20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9" name="Plassholder for lysbildenummer 5"/>
          <p:cNvSpPr>
            <a:spLocks noGrp="1"/>
          </p:cNvSpPr>
          <p:nvPr>
            <p:ph type="sldNum" sz="quarter" idx="4"/>
          </p:nvPr>
        </p:nvSpPr>
        <p:spPr>
          <a:xfrm>
            <a:off x="437005" y="4829059"/>
            <a:ext cx="143644" cy="106824"/>
          </a:xfrm>
          <a:prstGeom prst="rect">
            <a:avLst/>
          </a:prstGeom>
        </p:spPr>
        <p:txBody>
          <a:bodyPr vert="horz" wrap="square" lIns="0" tIns="0" rIns="0" bIns="0" rtlCol="0" anchor="ctr">
            <a:spAutoFit/>
          </a:bodyPr>
          <a:lstStyle>
            <a:lvl1pPr algn="l">
              <a:defRPr sz="700">
                <a:solidFill>
                  <a:srgbClr val="32374B"/>
                </a:solidFill>
              </a:defRPr>
            </a:lvl1pPr>
          </a:lstStyle>
          <a:p>
            <a:fld id="{304AD70F-8AF0-406B-B894-62E0F3D04367}" type="slidenum">
              <a:rPr lang="nb-NO" smtClean="0"/>
              <a:pPr/>
              <a:t>‹#›</a:t>
            </a:fld>
            <a:endParaRPr lang="nb-NO" dirty="0"/>
          </a:p>
        </p:txBody>
      </p:sp>
      <p:sp>
        <p:nvSpPr>
          <p:cNvPr id="11" name="Plassholder for bunntekst 4"/>
          <p:cNvSpPr>
            <a:spLocks noGrp="1"/>
          </p:cNvSpPr>
          <p:nvPr>
            <p:ph type="ftr" sz="quarter" idx="3"/>
          </p:nvPr>
        </p:nvSpPr>
        <p:spPr>
          <a:xfrm>
            <a:off x="579672" y="4829069"/>
            <a:ext cx="6520573" cy="106805"/>
          </a:xfrm>
          <a:prstGeom prst="rect">
            <a:avLst/>
          </a:prstGeom>
        </p:spPr>
        <p:txBody>
          <a:bodyPr vert="horz" wrap="square" lIns="0" tIns="0" rIns="0" bIns="0" rtlCol="0" anchor="ctr">
            <a:spAutoFit/>
          </a:bodyPr>
          <a:lstStyle>
            <a:lvl1pPr algn="l">
              <a:defRPr sz="700">
                <a:solidFill>
                  <a:srgbClr val="32374B"/>
                </a:solidFill>
              </a:defRPr>
            </a:lvl1pPr>
          </a:lstStyle>
          <a:p>
            <a:r>
              <a:rPr lang="nb-NO"/>
              <a:t>Bunntekst</a:t>
            </a:r>
            <a:endParaRPr lang="nb-NO" dirty="0"/>
          </a:p>
        </p:txBody>
      </p:sp>
      <p:sp>
        <p:nvSpPr>
          <p:cNvPr id="12" name="Plassholder for tekst 3"/>
          <p:cNvSpPr>
            <a:spLocks noGrp="1"/>
          </p:cNvSpPr>
          <p:nvPr>
            <p:ph type="body" sz="quarter" idx="14"/>
          </p:nvPr>
        </p:nvSpPr>
        <p:spPr>
          <a:xfrm>
            <a:off x="4674979" y="648080"/>
            <a:ext cx="3886206" cy="428454"/>
          </a:xfrm>
        </p:spPr>
        <p:txBody>
          <a:bodyPr anchor="ctr">
            <a:noAutofit/>
          </a:bodyPr>
          <a:lstStyle>
            <a:lvl1pPr marL="0" indent="0">
              <a:lnSpc>
                <a:spcPct val="100000"/>
              </a:lnSpc>
              <a:spcBef>
                <a:spcPts val="0"/>
              </a:spcBef>
              <a:buNone/>
              <a:defRPr sz="2800" b="1">
                <a:solidFill>
                  <a:srgbClr val="707070"/>
                </a:solidFill>
              </a:defRPr>
            </a:lvl1pPr>
          </a:lstStyle>
          <a:p>
            <a:pPr lvl="0"/>
            <a:r>
              <a:rPr lang="nb-NO"/>
              <a:t>Klikk for å redigere tekststiler i malen</a:t>
            </a:r>
          </a:p>
        </p:txBody>
      </p:sp>
    </p:spTree>
    <p:extLst>
      <p:ext uri="{BB962C8B-B14F-4D97-AF65-F5344CB8AC3E}">
        <p14:creationId xmlns:p14="http://schemas.microsoft.com/office/powerpoint/2010/main" val="390104013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tel, tekst og bilde">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sz="2800"/>
            </a:lvl1pPr>
          </a:lstStyle>
          <a:p>
            <a:r>
              <a:rPr lang="nb-NO"/>
              <a:t>Klikk for å redigere tittelstil</a:t>
            </a:r>
          </a:p>
        </p:txBody>
      </p:sp>
      <p:sp>
        <p:nvSpPr>
          <p:cNvPr id="8" name="Plassholder for innhold 2"/>
          <p:cNvSpPr>
            <a:spLocks noGrp="1"/>
          </p:cNvSpPr>
          <p:nvPr>
            <p:ph idx="1"/>
          </p:nvPr>
        </p:nvSpPr>
        <p:spPr>
          <a:xfrm>
            <a:off x="580650" y="1369642"/>
            <a:ext cx="3757601" cy="3194504"/>
          </a:xfrm>
        </p:spPr>
        <p:txBody>
          <a:bodyPr>
            <a:normAutofit/>
          </a:bodyPr>
          <a:lstStyle>
            <a:lvl1pPr>
              <a:defRPr sz="2000"/>
            </a:lvl1pPr>
            <a:lvl2pPr>
              <a:defRPr sz="2000"/>
            </a:lvl2pPr>
            <a:lvl3pPr>
              <a:defRPr sz="2000"/>
            </a:lvl3pPr>
            <a:lvl4pPr>
              <a:defRPr sz="2000"/>
            </a:lvl4pPr>
            <a:lvl5pPr>
              <a:defRPr sz="20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bilde 3"/>
          <p:cNvSpPr>
            <a:spLocks noGrp="1"/>
          </p:cNvSpPr>
          <p:nvPr>
            <p:ph type="pic" sz="quarter" idx="13"/>
          </p:nvPr>
        </p:nvSpPr>
        <p:spPr>
          <a:xfrm>
            <a:off x="4569619" y="1369642"/>
            <a:ext cx="3991495" cy="3194612"/>
          </a:xfrm>
        </p:spPr>
        <p:txBody>
          <a:bodyPr/>
          <a:lstStyle/>
          <a:p>
            <a:r>
              <a:rPr lang="nb-NO"/>
              <a:t>Klikk på ikonet for å legge til et bilde</a:t>
            </a:r>
          </a:p>
        </p:txBody>
      </p:sp>
      <p:sp>
        <p:nvSpPr>
          <p:cNvPr id="9" name="Plassholder for lysbildenummer 5"/>
          <p:cNvSpPr>
            <a:spLocks noGrp="1"/>
          </p:cNvSpPr>
          <p:nvPr>
            <p:ph type="sldNum" sz="quarter" idx="4"/>
          </p:nvPr>
        </p:nvSpPr>
        <p:spPr>
          <a:xfrm>
            <a:off x="437005" y="4829059"/>
            <a:ext cx="143644" cy="106824"/>
          </a:xfrm>
          <a:prstGeom prst="rect">
            <a:avLst/>
          </a:prstGeom>
        </p:spPr>
        <p:txBody>
          <a:bodyPr vert="horz" wrap="square" lIns="0" tIns="0" rIns="0" bIns="0" rtlCol="0" anchor="ctr">
            <a:spAutoFit/>
          </a:bodyPr>
          <a:lstStyle>
            <a:lvl1pPr algn="l">
              <a:defRPr sz="700">
                <a:solidFill>
                  <a:srgbClr val="32374B"/>
                </a:solidFill>
              </a:defRPr>
            </a:lvl1pPr>
          </a:lstStyle>
          <a:p>
            <a:fld id="{304AD70F-8AF0-406B-B894-62E0F3D04367}" type="slidenum">
              <a:rPr lang="nb-NO" smtClean="0"/>
              <a:pPr/>
              <a:t>‹#›</a:t>
            </a:fld>
            <a:endParaRPr lang="nb-NO" dirty="0"/>
          </a:p>
        </p:txBody>
      </p:sp>
      <p:sp>
        <p:nvSpPr>
          <p:cNvPr id="10" name="Plassholder for bunntekst 4"/>
          <p:cNvSpPr>
            <a:spLocks noGrp="1"/>
          </p:cNvSpPr>
          <p:nvPr>
            <p:ph type="ftr" sz="quarter" idx="3"/>
          </p:nvPr>
        </p:nvSpPr>
        <p:spPr>
          <a:xfrm>
            <a:off x="579672" y="4829069"/>
            <a:ext cx="6520573" cy="106805"/>
          </a:xfrm>
          <a:prstGeom prst="rect">
            <a:avLst/>
          </a:prstGeom>
        </p:spPr>
        <p:txBody>
          <a:bodyPr vert="horz" wrap="square" lIns="0" tIns="0" rIns="0" bIns="0" rtlCol="0" anchor="ctr">
            <a:spAutoFit/>
          </a:bodyPr>
          <a:lstStyle>
            <a:lvl1pPr algn="l">
              <a:defRPr sz="700">
                <a:solidFill>
                  <a:srgbClr val="32374B"/>
                </a:solidFill>
              </a:defRPr>
            </a:lvl1pPr>
          </a:lstStyle>
          <a:p>
            <a:r>
              <a:rPr lang="nb-NO"/>
              <a:t>Bunntekst</a:t>
            </a:r>
            <a:endParaRPr lang="nb-NO" dirty="0"/>
          </a:p>
        </p:txBody>
      </p:sp>
    </p:spTree>
    <p:extLst>
      <p:ext uri="{BB962C8B-B14F-4D97-AF65-F5344CB8AC3E}">
        <p14:creationId xmlns:p14="http://schemas.microsoft.com/office/powerpoint/2010/main" val="4200956708"/>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idtstilt bilde m/ tekst">
    <p:spTree>
      <p:nvGrpSpPr>
        <p:cNvPr id="1" name=""/>
        <p:cNvGrpSpPr/>
        <p:nvPr/>
      </p:nvGrpSpPr>
      <p:grpSpPr>
        <a:xfrm>
          <a:off x="0" y="0"/>
          <a:ext cx="0" cy="0"/>
          <a:chOff x="0" y="0"/>
          <a:chExt cx="0" cy="0"/>
        </a:xfrm>
      </p:grpSpPr>
      <p:sp>
        <p:nvSpPr>
          <p:cNvPr id="8" name="Plassholder for innhold 2"/>
          <p:cNvSpPr>
            <a:spLocks noGrp="1"/>
          </p:cNvSpPr>
          <p:nvPr>
            <p:ph idx="1"/>
          </p:nvPr>
        </p:nvSpPr>
        <p:spPr>
          <a:xfrm>
            <a:off x="2246289" y="4345564"/>
            <a:ext cx="4655473" cy="220827"/>
          </a:xfrm>
        </p:spPr>
        <p:txBody>
          <a:bodyPr lIns="0" tIns="0" rIns="0" bIns="0">
            <a:spAutoFit/>
          </a:bodyPr>
          <a:lstStyle>
            <a:lvl1pPr marL="0" indent="0">
              <a:buNone/>
              <a:defRPr sz="1600">
                <a:solidFill>
                  <a:srgbClr val="707070"/>
                </a:solidFill>
              </a:defRPr>
            </a:lvl1pPr>
            <a:lvl2pPr marL="533995" indent="0">
              <a:buNone/>
              <a:defRPr/>
            </a:lvl2pPr>
            <a:lvl3pPr marL="838795" indent="0">
              <a:buNone/>
              <a:defRPr/>
            </a:lvl3pPr>
            <a:lvl4pPr marL="1138833" indent="0">
              <a:buNone/>
              <a:defRPr/>
            </a:lvl4pPr>
            <a:lvl5pPr marL="1476970" indent="0">
              <a:buNone/>
              <a:defRPr/>
            </a:lvl5pPr>
          </a:lstStyle>
          <a:p>
            <a:pPr lvl="0"/>
            <a:r>
              <a:rPr lang="nb-NO"/>
              <a:t>Klikk for å redigere tekststiler i malen</a:t>
            </a:r>
          </a:p>
        </p:txBody>
      </p:sp>
      <p:sp>
        <p:nvSpPr>
          <p:cNvPr id="4" name="Plassholder for bilde 3"/>
          <p:cNvSpPr>
            <a:spLocks noGrp="1"/>
          </p:cNvSpPr>
          <p:nvPr>
            <p:ph type="pic" sz="quarter" idx="13"/>
          </p:nvPr>
        </p:nvSpPr>
        <p:spPr>
          <a:xfrm>
            <a:off x="2246289" y="968998"/>
            <a:ext cx="4655473" cy="3199007"/>
          </a:xfrm>
        </p:spPr>
        <p:txBody>
          <a:bodyPr/>
          <a:lstStyle/>
          <a:p>
            <a:r>
              <a:rPr lang="nb-NO"/>
              <a:t>Klikk på ikonet for å legge til et bilde</a:t>
            </a:r>
          </a:p>
        </p:txBody>
      </p:sp>
      <p:sp>
        <p:nvSpPr>
          <p:cNvPr id="9" name="Plassholder for lysbildenummer 5"/>
          <p:cNvSpPr>
            <a:spLocks noGrp="1"/>
          </p:cNvSpPr>
          <p:nvPr>
            <p:ph type="sldNum" sz="quarter" idx="4"/>
          </p:nvPr>
        </p:nvSpPr>
        <p:spPr>
          <a:xfrm>
            <a:off x="437005" y="4829059"/>
            <a:ext cx="143644" cy="106824"/>
          </a:xfrm>
          <a:prstGeom prst="rect">
            <a:avLst/>
          </a:prstGeom>
        </p:spPr>
        <p:txBody>
          <a:bodyPr vert="horz" wrap="square" lIns="0" tIns="0" rIns="0" bIns="0" rtlCol="0" anchor="ctr">
            <a:spAutoFit/>
          </a:bodyPr>
          <a:lstStyle>
            <a:lvl1pPr algn="l">
              <a:defRPr sz="700">
                <a:solidFill>
                  <a:srgbClr val="32374B"/>
                </a:solidFill>
              </a:defRPr>
            </a:lvl1pPr>
          </a:lstStyle>
          <a:p>
            <a:fld id="{304AD70F-8AF0-406B-B894-62E0F3D04367}" type="slidenum">
              <a:rPr lang="nb-NO" smtClean="0"/>
              <a:pPr/>
              <a:t>‹#›</a:t>
            </a:fld>
            <a:endParaRPr lang="nb-NO" dirty="0"/>
          </a:p>
        </p:txBody>
      </p:sp>
      <p:sp>
        <p:nvSpPr>
          <p:cNvPr id="10" name="Plassholder for bunntekst 4"/>
          <p:cNvSpPr>
            <a:spLocks noGrp="1"/>
          </p:cNvSpPr>
          <p:nvPr>
            <p:ph type="ftr" sz="quarter" idx="3"/>
          </p:nvPr>
        </p:nvSpPr>
        <p:spPr>
          <a:xfrm>
            <a:off x="579672" y="4829069"/>
            <a:ext cx="6520573" cy="106805"/>
          </a:xfrm>
          <a:prstGeom prst="rect">
            <a:avLst/>
          </a:prstGeom>
        </p:spPr>
        <p:txBody>
          <a:bodyPr vert="horz" wrap="square" lIns="0" tIns="0" rIns="0" bIns="0" rtlCol="0" anchor="ctr">
            <a:spAutoFit/>
          </a:bodyPr>
          <a:lstStyle>
            <a:lvl1pPr algn="l">
              <a:defRPr sz="700">
                <a:solidFill>
                  <a:srgbClr val="32374B"/>
                </a:solidFill>
              </a:defRPr>
            </a:lvl1pPr>
          </a:lstStyle>
          <a:p>
            <a:r>
              <a:rPr lang="nb-NO"/>
              <a:t>Bunntekst</a:t>
            </a:r>
            <a:endParaRPr lang="nb-NO" dirty="0"/>
          </a:p>
        </p:txBody>
      </p:sp>
    </p:spTree>
    <p:extLst>
      <p:ext uri="{BB962C8B-B14F-4D97-AF65-F5344CB8AC3E}">
        <p14:creationId xmlns:p14="http://schemas.microsoft.com/office/powerpoint/2010/main" val="17987255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deside">
    <p:spTree>
      <p:nvGrpSpPr>
        <p:cNvPr id="1" name=""/>
        <p:cNvGrpSpPr/>
        <p:nvPr/>
      </p:nvGrpSpPr>
      <p:grpSpPr>
        <a:xfrm>
          <a:off x="0" y="0"/>
          <a:ext cx="0" cy="0"/>
          <a:chOff x="0" y="0"/>
          <a:chExt cx="0" cy="0"/>
        </a:xfrm>
      </p:grpSpPr>
      <p:sp>
        <p:nvSpPr>
          <p:cNvPr id="4" name="Plassholder for bilde 3"/>
          <p:cNvSpPr>
            <a:spLocks noGrp="1"/>
          </p:cNvSpPr>
          <p:nvPr>
            <p:ph type="pic" sz="quarter" idx="13"/>
          </p:nvPr>
        </p:nvSpPr>
        <p:spPr>
          <a:xfrm>
            <a:off x="580649" y="1207224"/>
            <a:ext cx="7984394" cy="3363859"/>
          </a:xfrm>
        </p:spPr>
        <p:txBody>
          <a:bodyPr/>
          <a:lstStyle/>
          <a:p>
            <a:r>
              <a:rPr lang="nb-NO"/>
              <a:t>Klikk på ikonet for å legge til et bilde</a:t>
            </a:r>
          </a:p>
        </p:txBody>
      </p:sp>
      <p:sp>
        <p:nvSpPr>
          <p:cNvPr id="9" name="Tittel 1"/>
          <p:cNvSpPr>
            <a:spLocks noGrp="1"/>
          </p:cNvSpPr>
          <p:nvPr>
            <p:ph type="title"/>
          </p:nvPr>
        </p:nvSpPr>
        <p:spPr>
          <a:xfrm>
            <a:off x="580649" y="670529"/>
            <a:ext cx="7980536" cy="387097"/>
          </a:xfrm>
        </p:spPr>
        <p:txBody>
          <a:bodyPr/>
          <a:lstStyle>
            <a:lvl1pPr>
              <a:defRPr sz="2800"/>
            </a:lvl1pPr>
          </a:lstStyle>
          <a:p>
            <a:r>
              <a:rPr lang="nb-NO"/>
              <a:t>Klikk for å redigere tittelstil</a:t>
            </a:r>
          </a:p>
        </p:txBody>
      </p:sp>
      <p:sp>
        <p:nvSpPr>
          <p:cNvPr id="8" name="Plassholder for lysbildenummer 5"/>
          <p:cNvSpPr>
            <a:spLocks noGrp="1"/>
          </p:cNvSpPr>
          <p:nvPr>
            <p:ph type="sldNum" sz="quarter" idx="4"/>
          </p:nvPr>
        </p:nvSpPr>
        <p:spPr>
          <a:xfrm>
            <a:off x="437005" y="4829059"/>
            <a:ext cx="143644" cy="106824"/>
          </a:xfrm>
          <a:prstGeom prst="rect">
            <a:avLst/>
          </a:prstGeom>
        </p:spPr>
        <p:txBody>
          <a:bodyPr vert="horz" wrap="square" lIns="0" tIns="0" rIns="0" bIns="0" rtlCol="0" anchor="ctr">
            <a:spAutoFit/>
          </a:bodyPr>
          <a:lstStyle>
            <a:lvl1pPr algn="l">
              <a:defRPr sz="700">
                <a:solidFill>
                  <a:srgbClr val="32374B"/>
                </a:solidFill>
              </a:defRPr>
            </a:lvl1pPr>
          </a:lstStyle>
          <a:p>
            <a:fld id="{304AD70F-8AF0-406B-B894-62E0F3D04367}" type="slidenum">
              <a:rPr lang="nb-NO" smtClean="0"/>
              <a:pPr/>
              <a:t>‹#›</a:t>
            </a:fld>
            <a:endParaRPr lang="nb-NO" dirty="0"/>
          </a:p>
        </p:txBody>
      </p:sp>
      <p:sp>
        <p:nvSpPr>
          <p:cNvPr id="10" name="Plassholder for bunntekst 4"/>
          <p:cNvSpPr>
            <a:spLocks noGrp="1"/>
          </p:cNvSpPr>
          <p:nvPr>
            <p:ph type="ftr" sz="quarter" idx="3"/>
          </p:nvPr>
        </p:nvSpPr>
        <p:spPr>
          <a:xfrm>
            <a:off x="579672" y="4829069"/>
            <a:ext cx="6520573" cy="106805"/>
          </a:xfrm>
          <a:prstGeom prst="rect">
            <a:avLst/>
          </a:prstGeom>
        </p:spPr>
        <p:txBody>
          <a:bodyPr vert="horz" wrap="square" lIns="0" tIns="0" rIns="0" bIns="0" rtlCol="0" anchor="ctr">
            <a:spAutoFit/>
          </a:bodyPr>
          <a:lstStyle>
            <a:lvl1pPr algn="l">
              <a:defRPr sz="700">
                <a:solidFill>
                  <a:srgbClr val="32374B"/>
                </a:solidFill>
              </a:defRPr>
            </a:lvl1pPr>
          </a:lstStyle>
          <a:p>
            <a:r>
              <a:rPr lang="nb-NO"/>
              <a:t>Bunntekst</a:t>
            </a:r>
            <a:endParaRPr lang="nb-NO" dirty="0"/>
          </a:p>
        </p:txBody>
      </p:sp>
    </p:spTree>
    <p:extLst>
      <p:ext uri="{BB962C8B-B14F-4D97-AF65-F5344CB8AC3E}">
        <p14:creationId xmlns:p14="http://schemas.microsoft.com/office/powerpoint/2010/main" val="404812896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tellysbilde Bybus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87FABD-255C-A048-8EAC-8C7B0357941D}"/>
              </a:ext>
            </a:extLst>
          </p:cNvPr>
          <p:cNvSpPr/>
          <p:nvPr userDrawn="1"/>
        </p:nvSpPr>
        <p:spPr>
          <a:xfrm>
            <a:off x="0" y="0"/>
            <a:ext cx="9144000" cy="5145088"/>
          </a:xfrm>
          <a:prstGeom prst="rect">
            <a:avLst/>
          </a:prstGeom>
          <a:solidFill>
            <a:schemeClr val="tx2">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2" name="Bilde 1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656573" y="4651311"/>
            <a:ext cx="1487427" cy="493777"/>
          </a:xfrm>
          <a:prstGeom prst="rect">
            <a:avLst/>
          </a:prstGeom>
        </p:spPr>
      </p:pic>
      <p:sp>
        <p:nvSpPr>
          <p:cNvPr id="11" name="Tittel 1">
            <a:extLst>
              <a:ext uri="{FF2B5EF4-FFF2-40B4-BE49-F238E27FC236}">
                <a16:creationId xmlns:a16="http://schemas.microsoft.com/office/drawing/2014/main" id="{1A18D44E-B01D-ED43-8767-4B5F65CF77BF}"/>
              </a:ext>
            </a:extLst>
          </p:cNvPr>
          <p:cNvSpPr>
            <a:spLocks noGrp="1"/>
          </p:cNvSpPr>
          <p:nvPr>
            <p:ph type="ctrTitle"/>
          </p:nvPr>
        </p:nvSpPr>
        <p:spPr>
          <a:xfrm>
            <a:off x="580649" y="1234893"/>
            <a:ext cx="7980536" cy="1382118"/>
          </a:xfrm>
        </p:spPr>
        <p:txBody>
          <a:bodyPr lIns="0" tIns="0" rIns="0" bIns="0" anchor="b"/>
          <a:lstStyle>
            <a:lvl1pPr algn="l">
              <a:defRPr sz="5000" b="1">
                <a:solidFill>
                  <a:schemeClr val="bg1"/>
                </a:solidFill>
              </a:defRPr>
            </a:lvl1pPr>
          </a:lstStyle>
          <a:p>
            <a:r>
              <a:rPr lang="nb-NO"/>
              <a:t>Klikk for å redigere tittelstil</a:t>
            </a:r>
            <a:endParaRPr lang="nb-NO" dirty="0"/>
          </a:p>
        </p:txBody>
      </p:sp>
      <p:sp>
        <p:nvSpPr>
          <p:cNvPr id="13" name="Undertittel 2">
            <a:extLst>
              <a:ext uri="{FF2B5EF4-FFF2-40B4-BE49-F238E27FC236}">
                <a16:creationId xmlns:a16="http://schemas.microsoft.com/office/drawing/2014/main" id="{B3A1F37A-E2E3-644A-A3F4-8347CB4B5E3B}"/>
              </a:ext>
            </a:extLst>
          </p:cNvPr>
          <p:cNvSpPr>
            <a:spLocks noGrp="1"/>
          </p:cNvSpPr>
          <p:nvPr>
            <p:ph type="subTitle" idx="1"/>
          </p:nvPr>
        </p:nvSpPr>
        <p:spPr>
          <a:xfrm>
            <a:off x="580649" y="2779549"/>
            <a:ext cx="7980536" cy="316952"/>
          </a:xfrm>
        </p:spPr>
        <p:txBody>
          <a:bodyPr lIns="0" tIns="0" rIns="0" bIns="0">
            <a:spAutoFit/>
          </a:bodyPr>
          <a:lstStyle>
            <a:lvl1pPr marL="0" indent="0" algn="l">
              <a:buNone/>
              <a:defRPr sz="2300">
                <a:solidFill>
                  <a:schemeClr val="bg1"/>
                </a:solidFill>
              </a:defRPr>
            </a:lvl1pPr>
            <a:lvl2pPr marL="342849" indent="0" algn="ctr">
              <a:buNone/>
              <a:defRPr sz="1500"/>
            </a:lvl2pPr>
            <a:lvl3pPr marL="685697" indent="0" algn="ctr">
              <a:buNone/>
              <a:defRPr sz="1350"/>
            </a:lvl3pPr>
            <a:lvl4pPr marL="1028546" indent="0" algn="ctr">
              <a:buNone/>
              <a:defRPr sz="1200"/>
            </a:lvl4pPr>
            <a:lvl5pPr marL="1371394" indent="0" algn="ctr">
              <a:buNone/>
              <a:defRPr sz="1200"/>
            </a:lvl5pPr>
            <a:lvl6pPr marL="1714243" indent="0" algn="ctr">
              <a:buNone/>
              <a:defRPr sz="1200"/>
            </a:lvl6pPr>
            <a:lvl7pPr marL="2057091" indent="0" algn="ctr">
              <a:buNone/>
              <a:defRPr sz="1200"/>
            </a:lvl7pPr>
            <a:lvl8pPr marL="2399940" indent="0" algn="ctr">
              <a:buNone/>
              <a:defRPr sz="1200"/>
            </a:lvl8pPr>
            <a:lvl9pPr marL="2742789" indent="0" algn="ctr">
              <a:buNone/>
              <a:defRPr sz="1200"/>
            </a:lvl9pPr>
          </a:lstStyle>
          <a:p>
            <a:r>
              <a:rPr lang="nb-NO"/>
              <a:t>Klikk for å redigere undertittelstil i malen</a:t>
            </a:r>
            <a:endParaRPr lang="nb-NO" dirty="0"/>
          </a:p>
        </p:txBody>
      </p:sp>
      <p:sp>
        <p:nvSpPr>
          <p:cNvPr id="14" name="Plassholder for tekst 8">
            <a:extLst>
              <a:ext uri="{FF2B5EF4-FFF2-40B4-BE49-F238E27FC236}">
                <a16:creationId xmlns:a16="http://schemas.microsoft.com/office/drawing/2014/main" id="{66A581AD-3FA1-6943-B71B-F20258523623}"/>
              </a:ext>
            </a:extLst>
          </p:cNvPr>
          <p:cNvSpPr>
            <a:spLocks noGrp="1"/>
          </p:cNvSpPr>
          <p:nvPr>
            <p:ph type="body" sz="quarter" idx="13" hasCustomPrompt="1"/>
          </p:nvPr>
        </p:nvSpPr>
        <p:spPr>
          <a:xfrm>
            <a:off x="580649" y="3703502"/>
            <a:ext cx="7980536" cy="166270"/>
          </a:xfrm>
        </p:spPr>
        <p:txBody>
          <a:bodyPr lIns="0" tIns="0" rIns="0" bIns="0">
            <a:spAutoFit/>
          </a:bodyPr>
          <a:lstStyle>
            <a:lvl1pPr marL="0" indent="0" algn="l">
              <a:buNone/>
              <a:defRPr sz="1200" i="0" baseline="0">
                <a:solidFill>
                  <a:schemeClr val="bg1"/>
                </a:solidFill>
              </a:defRPr>
            </a:lvl1pPr>
          </a:lstStyle>
          <a:p>
            <a:pPr lvl="0"/>
            <a:r>
              <a:rPr lang="nb-NO" dirty="0"/>
              <a:t>Fornavn Etternavn, Stilling</a:t>
            </a:r>
          </a:p>
        </p:txBody>
      </p:sp>
      <p:sp>
        <p:nvSpPr>
          <p:cNvPr id="16" name="Plassholder for dato 10">
            <a:extLst>
              <a:ext uri="{FF2B5EF4-FFF2-40B4-BE49-F238E27FC236}">
                <a16:creationId xmlns:a16="http://schemas.microsoft.com/office/drawing/2014/main" id="{6B1B8F09-09A6-4745-962A-7B2D0261C630}"/>
              </a:ext>
            </a:extLst>
          </p:cNvPr>
          <p:cNvSpPr>
            <a:spLocks noGrp="1"/>
          </p:cNvSpPr>
          <p:nvPr>
            <p:ph type="dt" sz="half" idx="2"/>
          </p:nvPr>
        </p:nvSpPr>
        <p:spPr>
          <a:xfrm>
            <a:off x="580649" y="3464146"/>
            <a:ext cx="7980536" cy="184745"/>
          </a:xfrm>
          <a:prstGeom prst="rect">
            <a:avLst/>
          </a:prstGeom>
        </p:spPr>
        <p:txBody>
          <a:bodyPr vert="horz" lIns="0" tIns="0" rIns="0" bIns="0" rtlCol="0" anchor="t" anchorCtr="0">
            <a:spAutoFit/>
          </a:bodyPr>
          <a:lstStyle>
            <a:lvl1pPr algn="l">
              <a:defRPr sz="1200" b="1">
                <a:solidFill>
                  <a:schemeClr val="bg1"/>
                </a:solidFill>
              </a:defRPr>
            </a:lvl1pPr>
          </a:lstStyle>
          <a:p>
            <a:fld id="{7A3E6E3F-F2AA-C142-A242-6DEC8C496E6D}" type="datetime1">
              <a:rPr lang="nb-NO" smtClean="0"/>
              <a:t>16.04.2023</a:t>
            </a:fld>
            <a:endParaRPr lang="nb-NO" dirty="0"/>
          </a:p>
        </p:txBody>
      </p:sp>
    </p:spTree>
    <p:extLst>
      <p:ext uri="{BB962C8B-B14F-4D97-AF65-F5344CB8AC3E}">
        <p14:creationId xmlns:p14="http://schemas.microsoft.com/office/powerpoint/2010/main" val="886476818"/>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deside #2">
    <p:spTree>
      <p:nvGrpSpPr>
        <p:cNvPr id="1" name=""/>
        <p:cNvGrpSpPr/>
        <p:nvPr/>
      </p:nvGrpSpPr>
      <p:grpSpPr>
        <a:xfrm>
          <a:off x="0" y="0"/>
          <a:ext cx="0" cy="0"/>
          <a:chOff x="0" y="0"/>
          <a:chExt cx="0" cy="0"/>
        </a:xfrm>
      </p:grpSpPr>
      <p:sp>
        <p:nvSpPr>
          <p:cNvPr id="4" name="Plassholder for bilde 3"/>
          <p:cNvSpPr>
            <a:spLocks noGrp="1"/>
          </p:cNvSpPr>
          <p:nvPr>
            <p:ph type="pic" sz="quarter" idx="13"/>
          </p:nvPr>
        </p:nvSpPr>
        <p:spPr>
          <a:xfrm>
            <a:off x="0" y="0"/>
            <a:ext cx="9144000" cy="4571082"/>
          </a:xfrm>
        </p:spPr>
        <p:txBody>
          <a:bodyPr/>
          <a:lstStyle/>
          <a:p>
            <a:r>
              <a:rPr lang="nb-NO"/>
              <a:t>Klikk på ikonet for å legge til et bilde</a:t>
            </a:r>
          </a:p>
        </p:txBody>
      </p:sp>
      <p:sp>
        <p:nvSpPr>
          <p:cNvPr id="5" name="Plassholder for lysbildenummer 5"/>
          <p:cNvSpPr>
            <a:spLocks noGrp="1"/>
          </p:cNvSpPr>
          <p:nvPr>
            <p:ph type="sldNum" sz="quarter" idx="4"/>
          </p:nvPr>
        </p:nvSpPr>
        <p:spPr>
          <a:xfrm>
            <a:off x="437005" y="4829059"/>
            <a:ext cx="143644" cy="106824"/>
          </a:xfrm>
          <a:prstGeom prst="rect">
            <a:avLst/>
          </a:prstGeom>
        </p:spPr>
        <p:txBody>
          <a:bodyPr vert="horz" wrap="square" lIns="0" tIns="0" rIns="0" bIns="0" rtlCol="0" anchor="ctr">
            <a:spAutoFit/>
          </a:bodyPr>
          <a:lstStyle>
            <a:lvl1pPr algn="l">
              <a:defRPr sz="700">
                <a:solidFill>
                  <a:srgbClr val="32374B"/>
                </a:solidFill>
              </a:defRPr>
            </a:lvl1pPr>
          </a:lstStyle>
          <a:p>
            <a:fld id="{304AD70F-8AF0-406B-B894-62E0F3D04367}" type="slidenum">
              <a:rPr lang="nb-NO" smtClean="0"/>
              <a:pPr/>
              <a:t>‹#›</a:t>
            </a:fld>
            <a:endParaRPr lang="nb-NO" dirty="0"/>
          </a:p>
        </p:txBody>
      </p:sp>
      <p:sp>
        <p:nvSpPr>
          <p:cNvPr id="8" name="Plassholder for bunntekst 4"/>
          <p:cNvSpPr>
            <a:spLocks noGrp="1"/>
          </p:cNvSpPr>
          <p:nvPr>
            <p:ph type="ftr" sz="quarter" idx="3"/>
          </p:nvPr>
        </p:nvSpPr>
        <p:spPr>
          <a:xfrm>
            <a:off x="579672" y="4829069"/>
            <a:ext cx="6520573" cy="106805"/>
          </a:xfrm>
          <a:prstGeom prst="rect">
            <a:avLst/>
          </a:prstGeom>
        </p:spPr>
        <p:txBody>
          <a:bodyPr vert="horz" wrap="square" lIns="0" tIns="0" rIns="0" bIns="0" rtlCol="0" anchor="ctr">
            <a:spAutoFit/>
          </a:bodyPr>
          <a:lstStyle>
            <a:lvl1pPr algn="l">
              <a:defRPr sz="700">
                <a:solidFill>
                  <a:srgbClr val="32374B"/>
                </a:solidFill>
              </a:defRPr>
            </a:lvl1pPr>
          </a:lstStyle>
          <a:p>
            <a:r>
              <a:rPr lang="nb-NO"/>
              <a:t>Bunntekst</a:t>
            </a:r>
            <a:endParaRPr lang="nb-NO" dirty="0"/>
          </a:p>
        </p:txBody>
      </p:sp>
    </p:spTree>
    <p:extLst>
      <p:ext uri="{BB962C8B-B14F-4D97-AF65-F5344CB8AC3E}">
        <p14:creationId xmlns:p14="http://schemas.microsoft.com/office/powerpoint/2010/main" val="155727111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Heldekkende bilde">
    <p:spTree>
      <p:nvGrpSpPr>
        <p:cNvPr id="1" name=""/>
        <p:cNvGrpSpPr/>
        <p:nvPr/>
      </p:nvGrpSpPr>
      <p:grpSpPr>
        <a:xfrm>
          <a:off x="0" y="0"/>
          <a:ext cx="0" cy="0"/>
          <a:chOff x="0" y="0"/>
          <a:chExt cx="0" cy="0"/>
        </a:xfrm>
      </p:grpSpPr>
      <p:sp>
        <p:nvSpPr>
          <p:cNvPr id="4" name="Plassholder for bilde 3"/>
          <p:cNvSpPr>
            <a:spLocks noGrp="1"/>
          </p:cNvSpPr>
          <p:nvPr>
            <p:ph type="pic" sz="quarter" idx="13"/>
          </p:nvPr>
        </p:nvSpPr>
        <p:spPr>
          <a:xfrm>
            <a:off x="0" y="0"/>
            <a:ext cx="9144000" cy="5145088"/>
          </a:xfrm>
        </p:spPr>
        <p:txBody>
          <a:bodyPr/>
          <a:lstStyle/>
          <a:p>
            <a:r>
              <a:rPr lang="nb-NO"/>
              <a:t>Klikk på ikonet for å legge til et bilde</a:t>
            </a:r>
          </a:p>
        </p:txBody>
      </p:sp>
      <p:sp>
        <p:nvSpPr>
          <p:cNvPr id="5" name="Plassholder for tekst 4"/>
          <p:cNvSpPr>
            <a:spLocks noGrp="1"/>
          </p:cNvSpPr>
          <p:nvPr>
            <p:ph type="body" sz="quarter" idx="14" hasCustomPrompt="1"/>
          </p:nvPr>
        </p:nvSpPr>
        <p:spPr>
          <a:xfrm>
            <a:off x="7657200" y="4651887"/>
            <a:ext cx="1486800" cy="493200"/>
          </a:xfrm>
          <a:blipFill>
            <a:blip r:embed="rId2"/>
            <a:stretch>
              <a:fillRect/>
            </a:stretch>
          </a:blipFill>
        </p:spPr>
        <p:txBody>
          <a:bodyPr>
            <a:normAutofit/>
          </a:bodyPr>
          <a:lstStyle>
            <a:lvl1pPr marL="0" indent="0">
              <a:buNone/>
              <a:defRPr sz="100" baseline="0">
                <a:solidFill>
                  <a:schemeClr val="bg1"/>
                </a:solidFill>
              </a:defRPr>
            </a:lvl1pPr>
          </a:lstStyle>
          <a:p>
            <a:pPr lvl="0"/>
            <a:r>
              <a:rPr lang="nb-NO" dirty="0"/>
              <a:t>.</a:t>
            </a:r>
          </a:p>
        </p:txBody>
      </p:sp>
    </p:spTree>
    <p:extLst>
      <p:ext uri="{BB962C8B-B14F-4D97-AF65-F5344CB8AC3E}">
        <p14:creationId xmlns:p14="http://schemas.microsoft.com/office/powerpoint/2010/main" val="318793810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sz="2800"/>
            </a:lvl1pPr>
          </a:lstStyle>
          <a:p>
            <a:r>
              <a:rPr lang="nb-NO"/>
              <a:t>Klikk for å redigere tittelstil</a:t>
            </a:r>
          </a:p>
        </p:txBody>
      </p:sp>
      <p:sp>
        <p:nvSpPr>
          <p:cNvPr id="6" name="Plassholder for lysbildenummer 5"/>
          <p:cNvSpPr>
            <a:spLocks noGrp="1"/>
          </p:cNvSpPr>
          <p:nvPr>
            <p:ph type="sldNum" sz="quarter" idx="4"/>
          </p:nvPr>
        </p:nvSpPr>
        <p:spPr>
          <a:xfrm>
            <a:off x="437005" y="4829059"/>
            <a:ext cx="143644" cy="106824"/>
          </a:xfrm>
          <a:prstGeom prst="rect">
            <a:avLst/>
          </a:prstGeom>
        </p:spPr>
        <p:txBody>
          <a:bodyPr vert="horz" wrap="square" lIns="0" tIns="0" rIns="0" bIns="0" rtlCol="0" anchor="ctr">
            <a:spAutoFit/>
          </a:bodyPr>
          <a:lstStyle>
            <a:lvl1pPr algn="l">
              <a:defRPr sz="700">
                <a:solidFill>
                  <a:srgbClr val="32374B"/>
                </a:solidFill>
              </a:defRPr>
            </a:lvl1pPr>
          </a:lstStyle>
          <a:p>
            <a:fld id="{304AD70F-8AF0-406B-B894-62E0F3D04367}" type="slidenum">
              <a:rPr lang="nb-NO" smtClean="0"/>
              <a:pPr/>
              <a:t>‹#›</a:t>
            </a:fld>
            <a:endParaRPr lang="nb-NO" dirty="0"/>
          </a:p>
        </p:txBody>
      </p:sp>
      <p:sp>
        <p:nvSpPr>
          <p:cNvPr id="7" name="Plassholder for bunntekst 4"/>
          <p:cNvSpPr>
            <a:spLocks noGrp="1"/>
          </p:cNvSpPr>
          <p:nvPr>
            <p:ph type="ftr" sz="quarter" idx="3"/>
          </p:nvPr>
        </p:nvSpPr>
        <p:spPr>
          <a:xfrm>
            <a:off x="579672" y="4829069"/>
            <a:ext cx="6520573" cy="106805"/>
          </a:xfrm>
          <a:prstGeom prst="rect">
            <a:avLst/>
          </a:prstGeom>
        </p:spPr>
        <p:txBody>
          <a:bodyPr vert="horz" wrap="square" lIns="0" tIns="0" rIns="0" bIns="0" rtlCol="0" anchor="ctr">
            <a:spAutoFit/>
          </a:bodyPr>
          <a:lstStyle>
            <a:lvl1pPr algn="l">
              <a:defRPr sz="700">
                <a:solidFill>
                  <a:srgbClr val="32374B"/>
                </a:solidFill>
              </a:defRPr>
            </a:lvl1pPr>
          </a:lstStyle>
          <a:p>
            <a:r>
              <a:rPr lang="nb-NO"/>
              <a:t>Bunntekst</a:t>
            </a:r>
            <a:endParaRPr lang="nb-NO" dirty="0"/>
          </a:p>
        </p:txBody>
      </p:sp>
    </p:spTree>
    <p:extLst>
      <p:ext uri="{BB962C8B-B14F-4D97-AF65-F5344CB8AC3E}">
        <p14:creationId xmlns:p14="http://schemas.microsoft.com/office/powerpoint/2010/main" val="215429660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5" name="Plassholder for lysbildenummer 5"/>
          <p:cNvSpPr>
            <a:spLocks noGrp="1"/>
          </p:cNvSpPr>
          <p:nvPr>
            <p:ph type="sldNum" sz="quarter" idx="4"/>
          </p:nvPr>
        </p:nvSpPr>
        <p:spPr>
          <a:xfrm>
            <a:off x="437005" y="4829059"/>
            <a:ext cx="143644" cy="106824"/>
          </a:xfrm>
          <a:prstGeom prst="rect">
            <a:avLst/>
          </a:prstGeom>
        </p:spPr>
        <p:txBody>
          <a:bodyPr vert="horz" wrap="square" lIns="0" tIns="0" rIns="0" bIns="0" rtlCol="0" anchor="ctr">
            <a:spAutoFit/>
          </a:bodyPr>
          <a:lstStyle>
            <a:lvl1pPr algn="l">
              <a:defRPr sz="700">
                <a:solidFill>
                  <a:srgbClr val="32374B"/>
                </a:solidFill>
              </a:defRPr>
            </a:lvl1pPr>
          </a:lstStyle>
          <a:p>
            <a:fld id="{304AD70F-8AF0-406B-B894-62E0F3D04367}" type="slidenum">
              <a:rPr lang="nb-NO" smtClean="0"/>
              <a:pPr/>
              <a:t>‹#›</a:t>
            </a:fld>
            <a:endParaRPr lang="nb-NO" dirty="0"/>
          </a:p>
        </p:txBody>
      </p:sp>
      <p:sp>
        <p:nvSpPr>
          <p:cNvPr id="6" name="Plassholder for bunntekst 4"/>
          <p:cNvSpPr>
            <a:spLocks noGrp="1"/>
          </p:cNvSpPr>
          <p:nvPr>
            <p:ph type="ftr" sz="quarter" idx="3"/>
          </p:nvPr>
        </p:nvSpPr>
        <p:spPr>
          <a:xfrm>
            <a:off x="579672" y="4829069"/>
            <a:ext cx="6520573" cy="106805"/>
          </a:xfrm>
          <a:prstGeom prst="rect">
            <a:avLst/>
          </a:prstGeom>
        </p:spPr>
        <p:txBody>
          <a:bodyPr vert="horz" wrap="square" lIns="0" tIns="0" rIns="0" bIns="0" rtlCol="0" anchor="ctr">
            <a:spAutoFit/>
          </a:bodyPr>
          <a:lstStyle>
            <a:lvl1pPr algn="l">
              <a:defRPr sz="700">
                <a:solidFill>
                  <a:srgbClr val="32374B"/>
                </a:solidFill>
              </a:defRPr>
            </a:lvl1pPr>
          </a:lstStyle>
          <a:p>
            <a:r>
              <a:rPr lang="nb-NO"/>
              <a:t>Bunntekst</a:t>
            </a:r>
            <a:endParaRPr lang="nb-NO" dirty="0"/>
          </a:p>
        </p:txBody>
      </p:sp>
    </p:spTree>
    <p:extLst>
      <p:ext uri="{BB962C8B-B14F-4D97-AF65-F5344CB8AC3E}">
        <p14:creationId xmlns:p14="http://schemas.microsoft.com/office/powerpoint/2010/main" val="165305350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akside">
    <p:bg>
      <p:bgPr>
        <a:solidFill>
          <a:schemeClr val="accent1"/>
        </a:solidFill>
        <a:effectLst/>
      </p:bgPr>
    </p:bg>
    <p:spTree>
      <p:nvGrpSpPr>
        <p:cNvPr id="1" name=""/>
        <p:cNvGrpSpPr/>
        <p:nvPr/>
      </p:nvGrpSpPr>
      <p:grpSpPr>
        <a:xfrm>
          <a:off x="0" y="0"/>
          <a:ext cx="0" cy="0"/>
          <a:chOff x="0" y="0"/>
          <a:chExt cx="0" cy="0"/>
        </a:xfrm>
      </p:grpSpPr>
      <p:sp>
        <p:nvSpPr>
          <p:cNvPr id="4" name="Plassholder for bunntekst 4"/>
          <p:cNvSpPr>
            <a:spLocks noGrp="1"/>
          </p:cNvSpPr>
          <p:nvPr>
            <p:ph type="ftr" sz="quarter" idx="3"/>
          </p:nvPr>
        </p:nvSpPr>
        <p:spPr>
          <a:xfrm>
            <a:off x="-72009" y="36005"/>
            <a:ext cx="0" cy="138499"/>
          </a:xfrm>
          <a:prstGeom prst="rect">
            <a:avLst/>
          </a:prstGeom>
        </p:spPr>
        <p:txBody>
          <a:bodyPr vert="horz" lIns="0" tIns="0" rIns="0" bIns="0" rtlCol="0" anchor="t">
            <a:spAutoFit/>
          </a:bodyPr>
          <a:lstStyle>
            <a:lvl1pPr algn="l">
              <a:defRPr sz="100">
                <a:solidFill>
                  <a:schemeClr val="bg1"/>
                </a:solidFill>
              </a:defRPr>
            </a:lvl1pPr>
          </a:lstStyle>
          <a:p>
            <a:r>
              <a:rPr lang="nb-NO"/>
              <a:t>Bunntekst</a:t>
            </a:r>
            <a:endParaRPr lang="nb-NO" dirty="0"/>
          </a:p>
        </p:txBody>
      </p:sp>
      <p:sp>
        <p:nvSpPr>
          <p:cNvPr id="7" name="Plassholder for lysbildenummer 5"/>
          <p:cNvSpPr>
            <a:spLocks noGrp="1"/>
          </p:cNvSpPr>
          <p:nvPr>
            <p:ph type="sldNum" sz="quarter" idx="4"/>
          </p:nvPr>
        </p:nvSpPr>
        <p:spPr>
          <a:xfrm>
            <a:off x="-72009" y="36005"/>
            <a:ext cx="0" cy="46166"/>
          </a:xfrm>
          <a:prstGeom prst="rect">
            <a:avLst/>
          </a:prstGeom>
        </p:spPr>
        <p:txBody>
          <a:bodyPr vert="horz" wrap="square" lIns="0" tIns="0" rIns="0" bIns="0" rtlCol="0" anchor="ctr">
            <a:spAutoFit/>
          </a:bodyPr>
          <a:lstStyle>
            <a:lvl1pPr algn="l">
              <a:defRPr sz="100">
                <a:solidFill>
                  <a:schemeClr val="bg1"/>
                </a:solidFill>
              </a:defRPr>
            </a:lvl1pPr>
          </a:lstStyle>
          <a:p>
            <a:fld id="{304AD70F-8AF0-406B-B894-62E0F3D04367}" type="slidenum">
              <a:rPr lang="nb-NO" smtClean="0"/>
              <a:pPr/>
              <a:t>‹#›</a:t>
            </a:fld>
            <a:endParaRPr lang="nb-NO" dirty="0"/>
          </a:p>
        </p:txBody>
      </p:sp>
      <p:pic>
        <p:nvPicPr>
          <p:cNvPr id="8" name="Bilde 5">
            <a:extLst>
              <a:ext uri="{FF2B5EF4-FFF2-40B4-BE49-F238E27FC236}">
                <a16:creationId xmlns:a16="http://schemas.microsoft.com/office/drawing/2014/main" id="{A0FA3E6E-C9C2-884F-81F3-FBDF861ECB4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67063" y="544171"/>
            <a:ext cx="7209875" cy="4056747"/>
          </a:xfrm>
          <a:prstGeom prst="rect">
            <a:avLst/>
          </a:prstGeom>
        </p:spPr>
      </p:pic>
    </p:spTree>
    <p:extLst>
      <p:ext uri="{BB962C8B-B14F-4D97-AF65-F5344CB8AC3E}">
        <p14:creationId xmlns:p14="http://schemas.microsoft.com/office/powerpoint/2010/main" val="189369550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akside #2">
    <p:bg>
      <p:bgPr>
        <a:solidFill>
          <a:schemeClr val="accent1"/>
        </a:solidFill>
        <a:effectLst/>
      </p:bgPr>
    </p:bg>
    <p:spTree>
      <p:nvGrpSpPr>
        <p:cNvPr id="1" name=""/>
        <p:cNvGrpSpPr/>
        <p:nvPr/>
      </p:nvGrpSpPr>
      <p:grpSpPr>
        <a:xfrm>
          <a:off x="0" y="0"/>
          <a:ext cx="0" cy="0"/>
          <a:chOff x="0" y="0"/>
          <a:chExt cx="0" cy="0"/>
        </a:xfrm>
      </p:grpSpPr>
      <p:sp>
        <p:nvSpPr>
          <p:cNvPr id="4" name="Plassholder for bunntekst 4"/>
          <p:cNvSpPr>
            <a:spLocks noGrp="1"/>
          </p:cNvSpPr>
          <p:nvPr>
            <p:ph type="ftr" sz="quarter" idx="3"/>
          </p:nvPr>
        </p:nvSpPr>
        <p:spPr>
          <a:xfrm>
            <a:off x="-72009" y="36005"/>
            <a:ext cx="0" cy="138499"/>
          </a:xfrm>
          <a:prstGeom prst="rect">
            <a:avLst/>
          </a:prstGeom>
        </p:spPr>
        <p:txBody>
          <a:bodyPr vert="horz" lIns="0" tIns="0" rIns="0" bIns="0" rtlCol="0" anchor="t">
            <a:spAutoFit/>
          </a:bodyPr>
          <a:lstStyle>
            <a:lvl1pPr algn="l">
              <a:defRPr sz="100">
                <a:solidFill>
                  <a:schemeClr val="bg1"/>
                </a:solidFill>
              </a:defRPr>
            </a:lvl1pPr>
          </a:lstStyle>
          <a:p>
            <a:r>
              <a:rPr lang="nb-NO"/>
              <a:t>Bunntekst</a:t>
            </a:r>
            <a:endParaRPr lang="nb-NO" dirty="0"/>
          </a:p>
        </p:txBody>
      </p:sp>
      <p:sp>
        <p:nvSpPr>
          <p:cNvPr id="6" name="Plassholder for lysbildenummer 5"/>
          <p:cNvSpPr>
            <a:spLocks noGrp="1"/>
          </p:cNvSpPr>
          <p:nvPr>
            <p:ph type="sldNum" sz="quarter" idx="4"/>
          </p:nvPr>
        </p:nvSpPr>
        <p:spPr>
          <a:xfrm>
            <a:off x="-72009" y="36005"/>
            <a:ext cx="0" cy="46166"/>
          </a:xfrm>
          <a:prstGeom prst="rect">
            <a:avLst/>
          </a:prstGeom>
        </p:spPr>
        <p:txBody>
          <a:bodyPr vert="horz" wrap="square" lIns="0" tIns="0" rIns="0" bIns="0" rtlCol="0" anchor="ctr">
            <a:spAutoFit/>
          </a:bodyPr>
          <a:lstStyle>
            <a:lvl1pPr algn="l">
              <a:defRPr sz="100">
                <a:solidFill>
                  <a:schemeClr val="bg1"/>
                </a:solidFill>
              </a:defRPr>
            </a:lvl1pPr>
          </a:lstStyle>
          <a:p>
            <a:fld id="{304AD70F-8AF0-406B-B894-62E0F3D04367}" type="slidenum">
              <a:rPr lang="nb-NO" smtClean="0"/>
              <a:pPr/>
              <a:t>‹#›</a:t>
            </a:fld>
            <a:endParaRPr lang="nb-NO" dirty="0"/>
          </a:p>
        </p:txBody>
      </p:sp>
      <p:pic>
        <p:nvPicPr>
          <p:cNvPr id="7" name="Bilde 1">
            <a:extLst>
              <a:ext uri="{FF2B5EF4-FFF2-40B4-BE49-F238E27FC236}">
                <a16:creationId xmlns:a16="http://schemas.microsoft.com/office/drawing/2014/main" id="{CA3D46FE-415B-DF45-AF47-E0AC0E7011A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6538"/>
          </a:xfrm>
          <a:prstGeom prst="rect">
            <a:avLst/>
          </a:prstGeom>
        </p:spPr>
      </p:pic>
    </p:spTree>
    <p:extLst>
      <p:ext uri="{BB962C8B-B14F-4D97-AF65-F5344CB8AC3E}">
        <p14:creationId xmlns:p14="http://schemas.microsoft.com/office/powerpoint/2010/main" val="185810258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tellysbilde Bå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87FABD-255C-A048-8EAC-8C7B0357941D}"/>
              </a:ext>
            </a:extLst>
          </p:cNvPr>
          <p:cNvSpPr/>
          <p:nvPr userDrawn="1"/>
        </p:nvSpPr>
        <p:spPr>
          <a:xfrm>
            <a:off x="0" y="0"/>
            <a:ext cx="9144000" cy="5145088"/>
          </a:xfrm>
          <a:prstGeom prst="rect">
            <a:avLst/>
          </a:prstGeom>
          <a:solidFill>
            <a:schemeClr val="tx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2" name="Bilde 1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656573" y="4651311"/>
            <a:ext cx="1487427" cy="493777"/>
          </a:xfrm>
          <a:prstGeom prst="rect">
            <a:avLst/>
          </a:prstGeom>
        </p:spPr>
      </p:pic>
      <p:sp>
        <p:nvSpPr>
          <p:cNvPr id="11" name="Tittel 1">
            <a:extLst>
              <a:ext uri="{FF2B5EF4-FFF2-40B4-BE49-F238E27FC236}">
                <a16:creationId xmlns:a16="http://schemas.microsoft.com/office/drawing/2014/main" id="{1A18D44E-B01D-ED43-8767-4B5F65CF77BF}"/>
              </a:ext>
            </a:extLst>
          </p:cNvPr>
          <p:cNvSpPr>
            <a:spLocks noGrp="1"/>
          </p:cNvSpPr>
          <p:nvPr>
            <p:ph type="ctrTitle"/>
          </p:nvPr>
        </p:nvSpPr>
        <p:spPr>
          <a:xfrm>
            <a:off x="580649" y="1234893"/>
            <a:ext cx="7980536" cy="1382118"/>
          </a:xfrm>
        </p:spPr>
        <p:txBody>
          <a:bodyPr lIns="0" tIns="0" rIns="0" bIns="0" anchor="b"/>
          <a:lstStyle>
            <a:lvl1pPr algn="l">
              <a:defRPr sz="5000" b="1">
                <a:solidFill>
                  <a:schemeClr val="bg1"/>
                </a:solidFill>
              </a:defRPr>
            </a:lvl1pPr>
          </a:lstStyle>
          <a:p>
            <a:r>
              <a:rPr lang="nb-NO"/>
              <a:t>Klikk for å redigere tittelstil</a:t>
            </a:r>
            <a:endParaRPr lang="nb-NO" dirty="0"/>
          </a:p>
        </p:txBody>
      </p:sp>
      <p:sp>
        <p:nvSpPr>
          <p:cNvPr id="13" name="Undertittel 2">
            <a:extLst>
              <a:ext uri="{FF2B5EF4-FFF2-40B4-BE49-F238E27FC236}">
                <a16:creationId xmlns:a16="http://schemas.microsoft.com/office/drawing/2014/main" id="{B3A1F37A-E2E3-644A-A3F4-8347CB4B5E3B}"/>
              </a:ext>
            </a:extLst>
          </p:cNvPr>
          <p:cNvSpPr>
            <a:spLocks noGrp="1"/>
          </p:cNvSpPr>
          <p:nvPr>
            <p:ph type="subTitle" idx="1"/>
          </p:nvPr>
        </p:nvSpPr>
        <p:spPr>
          <a:xfrm>
            <a:off x="580649" y="2779549"/>
            <a:ext cx="7980536" cy="316952"/>
          </a:xfrm>
        </p:spPr>
        <p:txBody>
          <a:bodyPr lIns="0" tIns="0" rIns="0" bIns="0">
            <a:spAutoFit/>
          </a:bodyPr>
          <a:lstStyle>
            <a:lvl1pPr marL="0" indent="0" algn="l">
              <a:buNone/>
              <a:defRPr sz="2300">
                <a:solidFill>
                  <a:schemeClr val="bg1"/>
                </a:solidFill>
              </a:defRPr>
            </a:lvl1pPr>
            <a:lvl2pPr marL="342849" indent="0" algn="ctr">
              <a:buNone/>
              <a:defRPr sz="1500"/>
            </a:lvl2pPr>
            <a:lvl3pPr marL="685697" indent="0" algn="ctr">
              <a:buNone/>
              <a:defRPr sz="1350"/>
            </a:lvl3pPr>
            <a:lvl4pPr marL="1028546" indent="0" algn="ctr">
              <a:buNone/>
              <a:defRPr sz="1200"/>
            </a:lvl4pPr>
            <a:lvl5pPr marL="1371394" indent="0" algn="ctr">
              <a:buNone/>
              <a:defRPr sz="1200"/>
            </a:lvl5pPr>
            <a:lvl6pPr marL="1714243" indent="0" algn="ctr">
              <a:buNone/>
              <a:defRPr sz="1200"/>
            </a:lvl6pPr>
            <a:lvl7pPr marL="2057091" indent="0" algn="ctr">
              <a:buNone/>
              <a:defRPr sz="1200"/>
            </a:lvl7pPr>
            <a:lvl8pPr marL="2399940" indent="0" algn="ctr">
              <a:buNone/>
              <a:defRPr sz="1200"/>
            </a:lvl8pPr>
            <a:lvl9pPr marL="2742789" indent="0" algn="ctr">
              <a:buNone/>
              <a:defRPr sz="1200"/>
            </a:lvl9pPr>
          </a:lstStyle>
          <a:p>
            <a:r>
              <a:rPr lang="nb-NO"/>
              <a:t>Klikk for å redigere undertittelstil i malen</a:t>
            </a:r>
            <a:endParaRPr lang="nb-NO" dirty="0"/>
          </a:p>
        </p:txBody>
      </p:sp>
      <p:sp>
        <p:nvSpPr>
          <p:cNvPr id="14" name="Plassholder for tekst 8">
            <a:extLst>
              <a:ext uri="{FF2B5EF4-FFF2-40B4-BE49-F238E27FC236}">
                <a16:creationId xmlns:a16="http://schemas.microsoft.com/office/drawing/2014/main" id="{66A581AD-3FA1-6943-B71B-F20258523623}"/>
              </a:ext>
            </a:extLst>
          </p:cNvPr>
          <p:cNvSpPr>
            <a:spLocks noGrp="1"/>
          </p:cNvSpPr>
          <p:nvPr>
            <p:ph type="body" sz="quarter" idx="13" hasCustomPrompt="1"/>
          </p:nvPr>
        </p:nvSpPr>
        <p:spPr>
          <a:xfrm>
            <a:off x="580649" y="3703502"/>
            <a:ext cx="7980536" cy="166270"/>
          </a:xfrm>
        </p:spPr>
        <p:txBody>
          <a:bodyPr lIns="0" tIns="0" rIns="0" bIns="0">
            <a:spAutoFit/>
          </a:bodyPr>
          <a:lstStyle>
            <a:lvl1pPr marL="0" indent="0" algn="l">
              <a:buNone/>
              <a:defRPr sz="1200" i="0" baseline="0">
                <a:solidFill>
                  <a:schemeClr val="bg1"/>
                </a:solidFill>
              </a:defRPr>
            </a:lvl1pPr>
          </a:lstStyle>
          <a:p>
            <a:pPr lvl="0"/>
            <a:r>
              <a:rPr lang="nb-NO" dirty="0"/>
              <a:t>Fornavn Etternavn, Stilling</a:t>
            </a:r>
          </a:p>
        </p:txBody>
      </p:sp>
      <p:sp>
        <p:nvSpPr>
          <p:cNvPr id="16" name="Plassholder for dato 10">
            <a:extLst>
              <a:ext uri="{FF2B5EF4-FFF2-40B4-BE49-F238E27FC236}">
                <a16:creationId xmlns:a16="http://schemas.microsoft.com/office/drawing/2014/main" id="{6B1B8F09-09A6-4745-962A-7B2D0261C630}"/>
              </a:ext>
            </a:extLst>
          </p:cNvPr>
          <p:cNvSpPr>
            <a:spLocks noGrp="1"/>
          </p:cNvSpPr>
          <p:nvPr>
            <p:ph type="dt" sz="half" idx="2"/>
          </p:nvPr>
        </p:nvSpPr>
        <p:spPr>
          <a:xfrm>
            <a:off x="580649" y="3464146"/>
            <a:ext cx="7980536" cy="184745"/>
          </a:xfrm>
          <a:prstGeom prst="rect">
            <a:avLst/>
          </a:prstGeom>
        </p:spPr>
        <p:txBody>
          <a:bodyPr vert="horz" lIns="0" tIns="0" rIns="0" bIns="0" rtlCol="0" anchor="t" anchorCtr="0">
            <a:spAutoFit/>
          </a:bodyPr>
          <a:lstStyle>
            <a:lvl1pPr algn="l">
              <a:defRPr sz="1200" b="1">
                <a:solidFill>
                  <a:schemeClr val="bg1"/>
                </a:solidFill>
              </a:defRPr>
            </a:lvl1pPr>
          </a:lstStyle>
          <a:p>
            <a:fld id="{7A3E6E3F-F2AA-C142-A242-6DEC8C496E6D}" type="datetime1">
              <a:rPr lang="nb-NO" smtClean="0"/>
              <a:t>16.04.2023</a:t>
            </a:fld>
            <a:endParaRPr lang="nb-NO" dirty="0"/>
          </a:p>
        </p:txBody>
      </p:sp>
    </p:spTree>
    <p:extLst>
      <p:ext uri="{BB962C8B-B14F-4D97-AF65-F5344CB8AC3E}">
        <p14:creationId xmlns:p14="http://schemas.microsoft.com/office/powerpoint/2010/main" val="345595978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tellysbilde T-bane vinter">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87FABD-255C-A048-8EAC-8C7B0357941D}"/>
              </a:ext>
            </a:extLst>
          </p:cNvPr>
          <p:cNvSpPr/>
          <p:nvPr userDrawn="1"/>
        </p:nvSpPr>
        <p:spPr>
          <a:xfrm>
            <a:off x="0" y="0"/>
            <a:ext cx="9144000" cy="5145088"/>
          </a:xfrm>
          <a:prstGeom prst="rect">
            <a:avLst/>
          </a:prstGeom>
          <a:solidFill>
            <a:schemeClr val="tx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2" name="Bilde 1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656573" y="4651311"/>
            <a:ext cx="1487427" cy="493777"/>
          </a:xfrm>
          <a:prstGeom prst="rect">
            <a:avLst/>
          </a:prstGeom>
        </p:spPr>
      </p:pic>
      <p:sp>
        <p:nvSpPr>
          <p:cNvPr id="11" name="Tittel 1">
            <a:extLst>
              <a:ext uri="{FF2B5EF4-FFF2-40B4-BE49-F238E27FC236}">
                <a16:creationId xmlns:a16="http://schemas.microsoft.com/office/drawing/2014/main" id="{1A18D44E-B01D-ED43-8767-4B5F65CF77BF}"/>
              </a:ext>
            </a:extLst>
          </p:cNvPr>
          <p:cNvSpPr>
            <a:spLocks noGrp="1"/>
          </p:cNvSpPr>
          <p:nvPr>
            <p:ph type="ctrTitle"/>
          </p:nvPr>
        </p:nvSpPr>
        <p:spPr>
          <a:xfrm>
            <a:off x="580649" y="1234893"/>
            <a:ext cx="7980536" cy="1382118"/>
          </a:xfrm>
        </p:spPr>
        <p:txBody>
          <a:bodyPr lIns="0" tIns="0" rIns="0" bIns="0" anchor="b"/>
          <a:lstStyle>
            <a:lvl1pPr algn="l">
              <a:defRPr sz="5000" b="1">
                <a:solidFill>
                  <a:schemeClr val="bg1"/>
                </a:solidFill>
              </a:defRPr>
            </a:lvl1pPr>
          </a:lstStyle>
          <a:p>
            <a:r>
              <a:rPr lang="nb-NO"/>
              <a:t>Klikk for å redigere tittelstil</a:t>
            </a:r>
            <a:endParaRPr lang="nb-NO" dirty="0"/>
          </a:p>
        </p:txBody>
      </p:sp>
      <p:sp>
        <p:nvSpPr>
          <p:cNvPr id="13" name="Undertittel 2">
            <a:extLst>
              <a:ext uri="{FF2B5EF4-FFF2-40B4-BE49-F238E27FC236}">
                <a16:creationId xmlns:a16="http://schemas.microsoft.com/office/drawing/2014/main" id="{B3A1F37A-E2E3-644A-A3F4-8347CB4B5E3B}"/>
              </a:ext>
            </a:extLst>
          </p:cNvPr>
          <p:cNvSpPr>
            <a:spLocks noGrp="1"/>
          </p:cNvSpPr>
          <p:nvPr>
            <p:ph type="subTitle" idx="1"/>
          </p:nvPr>
        </p:nvSpPr>
        <p:spPr>
          <a:xfrm>
            <a:off x="580649" y="2779549"/>
            <a:ext cx="7980536" cy="316952"/>
          </a:xfrm>
        </p:spPr>
        <p:txBody>
          <a:bodyPr lIns="0" tIns="0" rIns="0" bIns="0">
            <a:spAutoFit/>
          </a:bodyPr>
          <a:lstStyle>
            <a:lvl1pPr marL="0" indent="0" algn="l">
              <a:buNone/>
              <a:defRPr sz="2300">
                <a:solidFill>
                  <a:schemeClr val="bg1"/>
                </a:solidFill>
              </a:defRPr>
            </a:lvl1pPr>
            <a:lvl2pPr marL="342849" indent="0" algn="ctr">
              <a:buNone/>
              <a:defRPr sz="1500"/>
            </a:lvl2pPr>
            <a:lvl3pPr marL="685697" indent="0" algn="ctr">
              <a:buNone/>
              <a:defRPr sz="1350"/>
            </a:lvl3pPr>
            <a:lvl4pPr marL="1028546" indent="0" algn="ctr">
              <a:buNone/>
              <a:defRPr sz="1200"/>
            </a:lvl4pPr>
            <a:lvl5pPr marL="1371394" indent="0" algn="ctr">
              <a:buNone/>
              <a:defRPr sz="1200"/>
            </a:lvl5pPr>
            <a:lvl6pPr marL="1714243" indent="0" algn="ctr">
              <a:buNone/>
              <a:defRPr sz="1200"/>
            </a:lvl6pPr>
            <a:lvl7pPr marL="2057091" indent="0" algn="ctr">
              <a:buNone/>
              <a:defRPr sz="1200"/>
            </a:lvl7pPr>
            <a:lvl8pPr marL="2399940" indent="0" algn="ctr">
              <a:buNone/>
              <a:defRPr sz="1200"/>
            </a:lvl8pPr>
            <a:lvl9pPr marL="2742789" indent="0" algn="ctr">
              <a:buNone/>
              <a:defRPr sz="1200"/>
            </a:lvl9pPr>
          </a:lstStyle>
          <a:p>
            <a:r>
              <a:rPr lang="nb-NO"/>
              <a:t>Klikk for å redigere undertittelstil i malen</a:t>
            </a:r>
            <a:endParaRPr lang="nb-NO" dirty="0"/>
          </a:p>
        </p:txBody>
      </p:sp>
      <p:sp>
        <p:nvSpPr>
          <p:cNvPr id="14" name="Plassholder for tekst 8">
            <a:extLst>
              <a:ext uri="{FF2B5EF4-FFF2-40B4-BE49-F238E27FC236}">
                <a16:creationId xmlns:a16="http://schemas.microsoft.com/office/drawing/2014/main" id="{66A581AD-3FA1-6943-B71B-F20258523623}"/>
              </a:ext>
            </a:extLst>
          </p:cNvPr>
          <p:cNvSpPr>
            <a:spLocks noGrp="1"/>
          </p:cNvSpPr>
          <p:nvPr>
            <p:ph type="body" sz="quarter" idx="13" hasCustomPrompt="1"/>
          </p:nvPr>
        </p:nvSpPr>
        <p:spPr>
          <a:xfrm>
            <a:off x="580649" y="3703502"/>
            <a:ext cx="7980536" cy="166270"/>
          </a:xfrm>
        </p:spPr>
        <p:txBody>
          <a:bodyPr lIns="0" tIns="0" rIns="0" bIns="0">
            <a:spAutoFit/>
          </a:bodyPr>
          <a:lstStyle>
            <a:lvl1pPr marL="0" indent="0" algn="l">
              <a:buNone/>
              <a:defRPr sz="1200" i="0" baseline="0">
                <a:solidFill>
                  <a:schemeClr val="bg1"/>
                </a:solidFill>
              </a:defRPr>
            </a:lvl1pPr>
          </a:lstStyle>
          <a:p>
            <a:pPr lvl="0"/>
            <a:r>
              <a:rPr lang="nb-NO" dirty="0"/>
              <a:t>Fornavn Etternavn, Stilling</a:t>
            </a:r>
          </a:p>
        </p:txBody>
      </p:sp>
      <p:sp>
        <p:nvSpPr>
          <p:cNvPr id="16" name="Plassholder for dato 10">
            <a:extLst>
              <a:ext uri="{FF2B5EF4-FFF2-40B4-BE49-F238E27FC236}">
                <a16:creationId xmlns:a16="http://schemas.microsoft.com/office/drawing/2014/main" id="{6B1B8F09-09A6-4745-962A-7B2D0261C630}"/>
              </a:ext>
            </a:extLst>
          </p:cNvPr>
          <p:cNvSpPr>
            <a:spLocks noGrp="1"/>
          </p:cNvSpPr>
          <p:nvPr>
            <p:ph type="dt" sz="half" idx="2"/>
          </p:nvPr>
        </p:nvSpPr>
        <p:spPr>
          <a:xfrm>
            <a:off x="580649" y="3464146"/>
            <a:ext cx="7980536" cy="184745"/>
          </a:xfrm>
          <a:prstGeom prst="rect">
            <a:avLst/>
          </a:prstGeom>
        </p:spPr>
        <p:txBody>
          <a:bodyPr vert="horz" lIns="0" tIns="0" rIns="0" bIns="0" rtlCol="0" anchor="t" anchorCtr="0">
            <a:spAutoFit/>
          </a:bodyPr>
          <a:lstStyle>
            <a:lvl1pPr algn="l">
              <a:defRPr sz="1200" b="1">
                <a:solidFill>
                  <a:schemeClr val="bg1"/>
                </a:solidFill>
              </a:defRPr>
            </a:lvl1pPr>
          </a:lstStyle>
          <a:p>
            <a:fld id="{7A3E6E3F-F2AA-C142-A242-6DEC8C496E6D}" type="datetime1">
              <a:rPr lang="nb-NO" smtClean="0"/>
              <a:t>16.04.2023</a:t>
            </a:fld>
            <a:endParaRPr lang="nb-NO" dirty="0"/>
          </a:p>
        </p:txBody>
      </p:sp>
    </p:spTree>
    <p:extLst>
      <p:ext uri="{BB962C8B-B14F-4D97-AF65-F5344CB8AC3E}">
        <p14:creationId xmlns:p14="http://schemas.microsoft.com/office/powerpoint/2010/main" val="383131666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tellysbilde RegionBuss">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87FABD-255C-A048-8EAC-8C7B0357941D}"/>
              </a:ext>
            </a:extLst>
          </p:cNvPr>
          <p:cNvSpPr/>
          <p:nvPr userDrawn="1"/>
        </p:nvSpPr>
        <p:spPr>
          <a:xfrm>
            <a:off x="0" y="0"/>
            <a:ext cx="9144000" cy="5145088"/>
          </a:xfrm>
          <a:prstGeom prst="rect">
            <a:avLst/>
          </a:prstGeom>
          <a:solidFill>
            <a:schemeClr val="tx2">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2" name="Bilde 1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656573" y="4651311"/>
            <a:ext cx="1487427" cy="493777"/>
          </a:xfrm>
          <a:prstGeom prst="rect">
            <a:avLst/>
          </a:prstGeom>
        </p:spPr>
      </p:pic>
      <p:sp>
        <p:nvSpPr>
          <p:cNvPr id="11" name="Tittel 1">
            <a:extLst>
              <a:ext uri="{FF2B5EF4-FFF2-40B4-BE49-F238E27FC236}">
                <a16:creationId xmlns:a16="http://schemas.microsoft.com/office/drawing/2014/main" id="{1A18D44E-B01D-ED43-8767-4B5F65CF77BF}"/>
              </a:ext>
            </a:extLst>
          </p:cNvPr>
          <p:cNvSpPr>
            <a:spLocks noGrp="1"/>
          </p:cNvSpPr>
          <p:nvPr>
            <p:ph type="ctrTitle"/>
          </p:nvPr>
        </p:nvSpPr>
        <p:spPr>
          <a:xfrm>
            <a:off x="580649" y="1234893"/>
            <a:ext cx="7980536" cy="1382118"/>
          </a:xfrm>
        </p:spPr>
        <p:txBody>
          <a:bodyPr lIns="0" tIns="0" rIns="0" bIns="0" anchor="b"/>
          <a:lstStyle>
            <a:lvl1pPr algn="l">
              <a:defRPr sz="5000" b="1">
                <a:solidFill>
                  <a:schemeClr val="bg1"/>
                </a:solidFill>
              </a:defRPr>
            </a:lvl1pPr>
          </a:lstStyle>
          <a:p>
            <a:r>
              <a:rPr lang="nb-NO"/>
              <a:t>Klikk for å redigere tittelstil</a:t>
            </a:r>
            <a:endParaRPr lang="nb-NO" dirty="0"/>
          </a:p>
        </p:txBody>
      </p:sp>
      <p:sp>
        <p:nvSpPr>
          <p:cNvPr id="13" name="Undertittel 2">
            <a:extLst>
              <a:ext uri="{FF2B5EF4-FFF2-40B4-BE49-F238E27FC236}">
                <a16:creationId xmlns:a16="http://schemas.microsoft.com/office/drawing/2014/main" id="{B3A1F37A-E2E3-644A-A3F4-8347CB4B5E3B}"/>
              </a:ext>
            </a:extLst>
          </p:cNvPr>
          <p:cNvSpPr>
            <a:spLocks noGrp="1"/>
          </p:cNvSpPr>
          <p:nvPr>
            <p:ph type="subTitle" idx="1"/>
          </p:nvPr>
        </p:nvSpPr>
        <p:spPr>
          <a:xfrm>
            <a:off x="580649" y="2779549"/>
            <a:ext cx="7980536" cy="316952"/>
          </a:xfrm>
        </p:spPr>
        <p:txBody>
          <a:bodyPr lIns="0" tIns="0" rIns="0" bIns="0">
            <a:spAutoFit/>
          </a:bodyPr>
          <a:lstStyle>
            <a:lvl1pPr marL="0" indent="0" algn="l">
              <a:buNone/>
              <a:defRPr sz="2300">
                <a:solidFill>
                  <a:schemeClr val="bg1"/>
                </a:solidFill>
              </a:defRPr>
            </a:lvl1pPr>
            <a:lvl2pPr marL="342849" indent="0" algn="ctr">
              <a:buNone/>
              <a:defRPr sz="1500"/>
            </a:lvl2pPr>
            <a:lvl3pPr marL="685697" indent="0" algn="ctr">
              <a:buNone/>
              <a:defRPr sz="1350"/>
            </a:lvl3pPr>
            <a:lvl4pPr marL="1028546" indent="0" algn="ctr">
              <a:buNone/>
              <a:defRPr sz="1200"/>
            </a:lvl4pPr>
            <a:lvl5pPr marL="1371394" indent="0" algn="ctr">
              <a:buNone/>
              <a:defRPr sz="1200"/>
            </a:lvl5pPr>
            <a:lvl6pPr marL="1714243" indent="0" algn="ctr">
              <a:buNone/>
              <a:defRPr sz="1200"/>
            </a:lvl6pPr>
            <a:lvl7pPr marL="2057091" indent="0" algn="ctr">
              <a:buNone/>
              <a:defRPr sz="1200"/>
            </a:lvl7pPr>
            <a:lvl8pPr marL="2399940" indent="0" algn="ctr">
              <a:buNone/>
              <a:defRPr sz="1200"/>
            </a:lvl8pPr>
            <a:lvl9pPr marL="2742789" indent="0" algn="ctr">
              <a:buNone/>
              <a:defRPr sz="1200"/>
            </a:lvl9pPr>
          </a:lstStyle>
          <a:p>
            <a:r>
              <a:rPr lang="nb-NO"/>
              <a:t>Klikk for å redigere undertittelstil i malen</a:t>
            </a:r>
            <a:endParaRPr lang="nb-NO" dirty="0"/>
          </a:p>
        </p:txBody>
      </p:sp>
      <p:sp>
        <p:nvSpPr>
          <p:cNvPr id="14" name="Plassholder for tekst 8">
            <a:extLst>
              <a:ext uri="{FF2B5EF4-FFF2-40B4-BE49-F238E27FC236}">
                <a16:creationId xmlns:a16="http://schemas.microsoft.com/office/drawing/2014/main" id="{66A581AD-3FA1-6943-B71B-F20258523623}"/>
              </a:ext>
            </a:extLst>
          </p:cNvPr>
          <p:cNvSpPr>
            <a:spLocks noGrp="1"/>
          </p:cNvSpPr>
          <p:nvPr>
            <p:ph type="body" sz="quarter" idx="13" hasCustomPrompt="1"/>
          </p:nvPr>
        </p:nvSpPr>
        <p:spPr>
          <a:xfrm>
            <a:off x="580649" y="3703502"/>
            <a:ext cx="7980536" cy="166270"/>
          </a:xfrm>
        </p:spPr>
        <p:txBody>
          <a:bodyPr lIns="0" tIns="0" rIns="0" bIns="0">
            <a:spAutoFit/>
          </a:bodyPr>
          <a:lstStyle>
            <a:lvl1pPr marL="0" indent="0" algn="l">
              <a:buNone/>
              <a:defRPr sz="1200" i="0" baseline="0">
                <a:solidFill>
                  <a:schemeClr val="bg1"/>
                </a:solidFill>
              </a:defRPr>
            </a:lvl1pPr>
          </a:lstStyle>
          <a:p>
            <a:pPr lvl="0"/>
            <a:r>
              <a:rPr lang="nb-NO" dirty="0"/>
              <a:t>Fornavn Etternavn, Stilling</a:t>
            </a:r>
          </a:p>
        </p:txBody>
      </p:sp>
      <p:sp>
        <p:nvSpPr>
          <p:cNvPr id="16" name="Plassholder for dato 10">
            <a:extLst>
              <a:ext uri="{FF2B5EF4-FFF2-40B4-BE49-F238E27FC236}">
                <a16:creationId xmlns:a16="http://schemas.microsoft.com/office/drawing/2014/main" id="{6B1B8F09-09A6-4745-962A-7B2D0261C630}"/>
              </a:ext>
            </a:extLst>
          </p:cNvPr>
          <p:cNvSpPr>
            <a:spLocks noGrp="1"/>
          </p:cNvSpPr>
          <p:nvPr>
            <p:ph type="dt" sz="half" idx="2"/>
          </p:nvPr>
        </p:nvSpPr>
        <p:spPr>
          <a:xfrm>
            <a:off x="580649" y="3464146"/>
            <a:ext cx="7980536" cy="184745"/>
          </a:xfrm>
          <a:prstGeom prst="rect">
            <a:avLst/>
          </a:prstGeom>
        </p:spPr>
        <p:txBody>
          <a:bodyPr vert="horz" lIns="0" tIns="0" rIns="0" bIns="0" rtlCol="0" anchor="t" anchorCtr="0">
            <a:spAutoFit/>
          </a:bodyPr>
          <a:lstStyle>
            <a:lvl1pPr algn="l">
              <a:defRPr sz="1200" b="1">
                <a:solidFill>
                  <a:schemeClr val="bg1"/>
                </a:solidFill>
              </a:defRPr>
            </a:lvl1pPr>
          </a:lstStyle>
          <a:p>
            <a:fld id="{7A3E6E3F-F2AA-C142-A242-6DEC8C496E6D}" type="datetime1">
              <a:rPr lang="nb-NO" smtClean="0"/>
              <a:t>16.04.2023</a:t>
            </a:fld>
            <a:endParaRPr lang="nb-NO" dirty="0"/>
          </a:p>
        </p:txBody>
      </p:sp>
    </p:spTree>
    <p:extLst>
      <p:ext uri="{BB962C8B-B14F-4D97-AF65-F5344CB8AC3E}">
        <p14:creationId xmlns:p14="http://schemas.microsoft.com/office/powerpoint/2010/main" val="296027983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_Tittellysbilde T-ban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87FABD-255C-A048-8EAC-8C7B0357941D}"/>
              </a:ext>
            </a:extLst>
          </p:cNvPr>
          <p:cNvSpPr/>
          <p:nvPr userDrawn="1"/>
        </p:nvSpPr>
        <p:spPr>
          <a:xfrm>
            <a:off x="0" y="0"/>
            <a:ext cx="9144000" cy="5145088"/>
          </a:xfrm>
          <a:prstGeom prst="rect">
            <a:avLst/>
          </a:prstGeom>
          <a:solidFill>
            <a:schemeClr val="tx2">
              <a:alpha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2" name="Bilde 1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656573" y="4651311"/>
            <a:ext cx="1487427" cy="493777"/>
          </a:xfrm>
          <a:prstGeom prst="rect">
            <a:avLst/>
          </a:prstGeom>
        </p:spPr>
      </p:pic>
      <p:sp>
        <p:nvSpPr>
          <p:cNvPr id="11" name="Tittel 1">
            <a:extLst>
              <a:ext uri="{FF2B5EF4-FFF2-40B4-BE49-F238E27FC236}">
                <a16:creationId xmlns:a16="http://schemas.microsoft.com/office/drawing/2014/main" id="{1A18D44E-B01D-ED43-8767-4B5F65CF77BF}"/>
              </a:ext>
            </a:extLst>
          </p:cNvPr>
          <p:cNvSpPr>
            <a:spLocks noGrp="1"/>
          </p:cNvSpPr>
          <p:nvPr>
            <p:ph type="ctrTitle"/>
          </p:nvPr>
        </p:nvSpPr>
        <p:spPr>
          <a:xfrm>
            <a:off x="580649" y="1234893"/>
            <a:ext cx="7980536" cy="1382118"/>
          </a:xfrm>
        </p:spPr>
        <p:txBody>
          <a:bodyPr lIns="0" tIns="0" rIns="0" bIns="0" anchor="b"/>
          <a:lstStyle>
            <a:lvl1pPr algn="l">
              <a:defRPr sz="5000" b="1">
                <a:solidFill>
                  <a:schemeClr val="bg1"/>
                </a:solidFill>
              </a:defRPr>
            </a:lvl1pPr>
          </a:lstStyle>
          <a:p>
            <a:r>
              <a:rPr lang="nb-NO"/>
              <a:t>Klikk for å redigere tittelstil</a:t>
            </a:r>
            <a:endParaRPr lang="nb-NO" dirty="0"/>
          </a:p>
        </p:txBody>
      </p:sp>
      <p:sp>
        <p:nvSpPr>
          <p:cNvPr id="13" name="Undertittel 2">
            <a:extLst>
              <a:ext uri="{FF2B5EF4-FFF2-40B4-BE49-F238E27FC236}">
                <a16:creationId xmlns:a16="http://schemas.microsoft.com/office/drawing/2014/main" id="{B3A1F37A-E2E3-644A-A3F4-8347CB4B5E3B}"/>
              </a:ext>
            </a:extLst>
          </p:cNvPr>
          <p:cNvSpPr>
            <a:spLocks noGrp="1"/>
          </p:cNvSpPr>
          <p:nvPr>
            <p:ph type="subTitle" idx="1"/>
          </p:nvPr>
        </p:nvSpPr>
        <p:spPr>
          <a:xfrm>
            <a:off x="580649" y="2779549"/>
            <a:ext cx="7980536" cy="316952"/>
          </a:xfrm>
        </p:spPr>
        <p:txBody>
          <a:bodyPr lIns="0" tIns="0" rIns="0" bIns="0">
            <a:spAutoFit/>
          </a:bodyPr>
          <a:lstStyle>
            <a:lvl1pPr marL="0" indent="0" algn="l">
              <a:buNone/>
              <a:defRPr sz="2300">
                <a:solidFill>
                  <a:schemeClr val="bg1"/>
                </a:solidFill>
              </a:defRPr>
            </a:lvl1pPr>
            <a:lvl2pPr marL="342849" indent="0" algn="ctr">
              <a:buNone/>
              <a:defRPr sz="1500"/>
            </a:lvl2pPr>
            <a:lvl3pPr marL="685697" indent="0" algn="ctr">
              <a:buNone/>
              <a:defRPr sz="1350"/>
            </a:lvl3pPr>
            <a:lvl4pPr marL="1028546" indent="0" algn="ctr">
              <a:buNone/>
              <a:defRPr sz="1200"/>
            </a:lvl4pPr>
            <a:lvl5pPr marL="1371394" indent="0" algn="ctr">
              <a:buNone/>
              <a:defRPr sz="1200"/>
            </a:lvl5pPr>
            <a:lvl6pPr marL="1714243" indent="0" algn="ctr">
              <a:buNone/>
              <a:defRPr sz="1200"/>
            </a:lvl6pPr>
            <a:lvl7pPr marL="2057091" indent="0" algn="ctr">
              <a:buNone/>
              <a:defRPr sz="1200"/>
            </a:lvl7pPr>
            <a:lvl8pPr marL="2399940" indent="0" algn="ctr">
              <a:buNone/>
              <a:defRPr sz="1200"/>
            </a:lvl8pPr>
            <a:lvl9pPr marL="2742789" indent="0" algn="ctr">
              <a:buNone/>
              <a:defRPr sz="1200"/>
            </a:lvl9pPr>
          </a:lstStyle>
          <a:p>
            <a:r>
              <a:rPr lang="nb-NO"/>
              <a:t>Klikk for å redigere undertittelstil i malen</a:t>
            </a:r>
            <a:endParaRPr lang="nb-NO" dirty="0"/>
          </a:p>
        </p:txBody>
      </p:sp>
      <p:sp>
        <p:nvSpPr>
          <p:cNvPr id="14" name="Plassholder for tekst 8">
            <a:extLst>
              <a:ext uri="{FF2B5EF4-FFF2-40B4-BE49-F238E27FC236}">
                <a16:creationId xmlns:a16="http://schemas.microsoft.com/office/drawing/2014/main" id="{66A581AD-3FA1-6943-B71B-F20258523623}"/>
              </a:ext>
            </a:extLst>
          </p:cNvPr>
          <p:cNvSpPr>
            <a:spLocks noGrp="1"/>
          </p:cNvSpPr>
          <p:nvPr>
            <p:ph type="body" sz="quarter" idx="13" hasCustomPrompt="1"/>
          </p:nvPr>
        </p:nvSpPr>
        <p:spPr>
          <a:xfrm>
            <a:off x="580649" y="3703502"/>
            <a:ext cx="7980536" cy="166270"/>
          </a:xfrm>
        </p:spPr>
        <p:txBody>
          <a:bodyPr lIns="0" tIns="0" rIns="0" bIns="0">
            <a:spAutoFit/>
          </a:bodyPr>
          <a:lstStyle>
            <a:lvl1pPr marL="0" indent="0" algn="l">
              <a:buNone/>
              <a:defRPr sz="1200" i="0" baseline="0">
                <a:solidFill>
                  <a:schemeClr val="bg1"/>
                </a:solidFill>
              </a:defRPr>
            </a:lvl1pPr>
          </a:lstStyle>
          <a:p>
            <a:pPr lvl="0"/>
            <a:r>
              <a:rPr lang="nb-NO" dirty="0"/>
              <a:t>Fornavn Etternavn, Stilling</a:t>
            </a:r>
          </a:p>
        </p:txBody>
      </p:sp>
      <p:sp>
        <p:nvSpPr>
          <p:cNvPr id="16" name="Plassholder for dato 10">
            <a:extLst>
              <a:ext uri="{FF2B5EF4-FFF2-40B4-BE49-F238E27FC236}">
                <a16:creationId xmlns:a16="http://schemas.microsoft.com/office/drawing/2014/main" id="{6B1B8F09-09A6-4745-962A-7B2D0261C630}"/>
              </a:ext>
            </a:extLst>
          </p:cNvPr>
          <p:cNvSpPr>
            <a:spLocks noGrp="1"/>
          </p:cNvSpPr>
          <p:nvPr>
            <p:ph type="dt" sz="half" idx="2"/>
          </p:nvPr>
        </p:nvSpPr>
        <p:spPr>
          <a:xfrm>
            <a:off x="580649" y="3464146"/>
            <a:ext cx="7980536" cy="184745"/>
          </a:xfrm>
          <a:prstGeom prst="rect">
            <a:avLst/>
          </a:prstGeom>
        </p:spPr>
        <p:txBody>
          <a:bodyPr vert="horz" lIns="0" tIns="0" rIns="0" bIns="0" rtlCol="0" anchor="t" anchorCtr="0">
            <a:spAutoFit/>
          </a:bodyPr>
          <a:lstStyle>
            <a:lvl1pPr algn="l">
              <a:defRPr sz="1200" b="1">
                <a:solidFill>
                  <a:schemeClr val="bg1"/>
                </a:solidFill>
              </a:defRPr>
            </a:lvl1pPr>
          </a:lstStyle>
          <a:p>
            <a:fld id="{7A3E6E3F-F2AA-C142-A242-6DEC8C496E6D}" type="datetime1">
              <a:rPr lang="nb-NO" smtClean="0"/>
              <a:t>16.04.2023</a:t>
            </a:fld>
            <a:endParaRPr lang="nb-NO" dirty="0"/>
          </a:p>
        </p:txBody>
      </p:sp>
    </p:spTree>
    <p:extLst>
      <p:ext uri="{BB962C8B-B14F-4D97-AF65-F5344CB8AC3E}">
        <p14:creationId xmlns:p14="http://schemas.microsoft.com/office/powerpoint/2010/main" val="2266480699"/>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6_Tittellysbilde Stasjon">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87FABD-255C-A048-8EAC-8C7B0357941D}"/>
              </a:ext>
            </a:extLst>
          </p:cNvPr>
          <p:cNvSpPr/>
          <p:nvPr userDrawn="1"/>
        </p:nvSpPr>
        <p:spPr>
          <a:xfrm>
            <a:off x="0" y="0"/>
            <a:ext cx="9144000" cy="5145088"/>
          </a:xfrm>
          <a:prstGeom prst="rect">
            <a:avLst/>
          </a:prstGeom>
          <a:solidFill>
            <a:schemeClr val="tx2">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2" name="Bilde 1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656573" y="4651311"/>
            <a:ext cx="1487427" cy="493777"/>
          </a:xfrm>
          <a:prstGeom prst="rect">
            <a:avLst/>
          </a:prstGeom>
        </p:spPr>
      </p:pic>
      <p:sp>
        <p:nvSpPr>
          <p:cNvPr id="11" name="Tittel 1">
            <a:extLst>
              <a:ext uri="{FF2B5EF4-FFF2-40B4-BE49-F238E27FC236}">
                <a16:creationId xmlns:a16="http://schemas.microsoft.com/office/drawing/2014/main" id="{1A18D44E-B01D-ED43-8767-4B5F65CF77BF}"/>
              </a:ext>
            </a:extLst>
          </p:cNvPr>
          <p:cNvSpPr>
            <a:spLocks noGrp="1"/>
          </p:cNvSpPr>
          <p:nvPr>
            <p:ph type="ctrTitle"/>
          </p:nvPr>
        </p:nvSpPr>
        <p:spPr>
          <a:xfrm>
            <a:off x="580649" y="1234893"/>
            <a:ext cx="7980536" cy="1382118"/>
          </a:xfrm>
        </p:spPr>
        <p:txBody>
          <a:bodyPr lIns="0" tIns="0" rIns="0" bIns="0" anchor="b"/>
          <a:lstStyle>
            <a:lvl1pPr algn="l">
              <a:defRPr sz="5000" b="1">
                <a:solidFill>
                  <a:schemeClr val="bg1"/>
                </a:solidFill>
              </a:defRPr>
            </a:lvl1pPr>
          </a:lstStyle>
          <a:p>
            <a:r>
              <a:rPr lang="nb-NO"/>
              <a:t>Klikk for å redigere tittelstil</a:t>
            </a:r>
            <a:endParaRPr lang="nb-NO" dirty="0"/>
          </a:p>
        </p:txBody>
      </p:sp>
      <p:sp>
        <p:nvSpPr>
          <p:cNvPr id="13" name="Undertittel 2">
            <a:extLst>
              <a:ext uri="{FF2B5EF4-FFF2-40B4-BE49-F238E27FC236}">
                <a16:creationId xmlns:a16="http://schemas.microsoft.com/office/drawing/2014/main" id="{B3A1F37A-E2E3-644A-A3F4-8347CB4B5E3B}"/>
              </a:ext>
            </a:extLst>
          </p:cNvPr>
          <p:cNvSpPr>
            <a:spLocks noGrp="1"/>
          </p:cNvSpPr>
          <p:nvPr>
            <p:ph type="subTitle" idx="1"/>
          </p:nvPr>
        </p:nvSpPr>
        <p:spPr>
          <a:xfrm>
            <a:off x="580649" y="2779549"/>
            <a:ext cx="7980536" cy="316952"/>
          </a:xfrm>
        </p:spPr>
        <p:txBody>
          <a:bodyPr lIns="0" tIns="0" rIns="0" bIns="0">
            <a:spAutoFit/>
          </a:bodyPr>
          <a:lstStyle>
            <a:lvl1pPr marL="0" indent="0" algn="l">
              <a:buNone/>
              <a:defRPr sz="2300">
                <a:solidFill>
                  <a:schemeClr val="bg1"/>
                </a:solidFill>
              </a:defRPr>
            </a:lvl1pPr>
            <a:lvl2pPr marL="342849" indent="0" algn="ctr">
              <a:buNone/>
              <a:defRPr sz="1500"/>
            </a:lvl2pPr>
            <a:lvl3pPr marL="685697" indent="0" algn="ctr">
              <a:buNone/>
              <a:defRPr sz="1350"/>
            </a:lvl3pPr>
            <a:lvl4pPr marL="1028546" indent="0" algn="ctr">
              <a:buNone/>
              <a:defRPr sz="1200"/>
            </a:lvl4pPr>
            <a:lvl5pPr marL="1371394" indent="0" algn="ctr">
              <a:buNone/>
              <a:defRPr sz="1200"/>
            </a:lvl5pPr>
            <a:lvl6pPr marL="1714243" indent="0" algn="ctr">
              <a:buNone/>
              <a:defRPr sz="1200"/>
            </a:lvl6pPr>
            <a:lvl7pPr marL="2057091" indent="0" algn="ctr">
              <a:buNone/>
              <a:defRPr sz="1200"/>
            </a:lvl7pPr>
            <a:lvl8pPr marL="2399940" indent="0" algn="ctr">
              <a:buNone/>
              <a:defRPr sz="1200"/>
            </a:lvl8pPr>
            <a:lvl9pPr marL="2742789" indent="0" algn="ctr">
              <a:buNone/>
              <a:defRPr sz="1200"/>
            </a:lvl9pPr>
          </a:lstStyle>
          <a:p>
            <a:r>
              <a:rPr lang="nb-NO"/>
              <a:t>Klikk for å redigere undertittelstil i malen</a:t>
            </a:r>
            <a:endParaRPr lang="nb-NO" dirty="0"/>
          </a:p>
        </p:txBody>
      </p:sp>
      <p:sp>
        <p:nvSpPr>
          <p:cNvPr id="14" name="Plassholder for tekst 8">
            <a:extLst>
              <a:ext uri="{FF2B5EF4-FFF2-40B4-BE49-F238E27FC236}">
                <a16:creationId xmlns:a16="http://schemas.microsoft.com/office/drawing/2014/main" id="{66A581AD-3FA1-6943-B71B-F20258523623}"/>
              </a:ext>
            </a:extLst>
          </p:cNvPr>
          <p:cNvSpPr>
            <a:spLocks noGrp="1"/>
          </p:cNvSpPr>
          <p:nvPr>
            <p:ph type="body" sz="quarter" idx="13" hasCustomPrompt="1"/>
          </p:nvPr>
        </p:nvSpPr>
        <p:spPr>
          <a:xfrm>
            <a:off x="580649" y="3703502"/>
            <a:ext cx="7980536" cy="166270"/>
          </a:xfrm>
        </p:spPr>
        <p:txBody>
          <a:bodyPr lIns="0" tIns="0" rIns="0" bIns="0">
            <a:spAutoFit/>
          </a:bodyPr>
          <a:lstStyle>
            <a:lvl1pPr marL="0" indent="0" algn="l">
              <a:buNone/>
              <a:defRPr sz="1200" i="0" baseline="0">
                <a:solidFill>
                  <a:schemeClr val="bg1"/>
                </a:solidFill>
              </a:defRPr>
            </a:lvl1pPr>
          </a:lstStyle>
          <a:p>
            <a:pPr lvl="0"/>
            <a:r>
              <a:rPr lang="nb-NO" dirty="0"/>
              <a:t>Fornavn Etternavn, Stilling</a:t>
            </a:r>
          </a:p>
        </p:txBody>
      </p:sp>
      <p:sp>
        <p:nvSpPr>
          <p:cNvPr id="16" name="Plassholder for dato 10">
            <a:extLst>
              <a:ext uri="{FF2B5EF4-FFF2-40B4-BE49-F238E27FC236}">
                <a16:creationId xmlns:a16="http://schemas.microsoft.com/office/drawing/2014/main" id="{6B1B8F09-09A6-4745-962A-7B2D0261C630}"/>
              </a:ext>
            </a:extLst>
          </p:cNvPr>
          <p:cNvSpPr>
            <a:spLocks noGrp="1"/>
          </p:cNvSpPr>
          <p:nvPr>
            <p:ph type="dt" sz="half" idx="2"/>
          </p:nvPr>
        </p:nvSpPr>
        <p:spPr>
          <a:xfrm>
            <a:off x="580649" y="3464146"/>
            <a:ext cx="7980536" cy="184745"/>
          </a:xfrm>
          <a:prstGeom prst="rect">
            <a:avLst/>
          </a:prstGeom>
        </p:spPr>
        <p:txBody>
          <a:bodyPr vert="horz" lIns="0" tIns="0" rIns="0" bIns="0" rtlCol="0" anchor="t" anchorCtr="0">
            <a:spAutoFit/>
          </a:bodyPr>
          <a:lstStyle>
            <a:lvl1pPr algn="l">
              <a:defRPr sz="1200" b="1">
                <a:solidFill>
                  <a:schemeClr val="bg1"/>
                </a:solidFill>
              </a:defRPr>
            </a:lvl1pPr>
          </a:lstStyle>
          <a:p>
            <a:fld id="{7A3E6E3F-F2AA-C142-A242-6DEC8C496E6D}" type="datetime1">
              <a:rPr lang="nb-NO" smtClean="0"/>
              <a:t>16.04.2023</a:t>
            </a:fld>
            <a:endParaRPr lang="nb-NO" dirty="0"/>
          </a:p>
        </p:txBody>
      </p:sp>
    </p:spTree>
    <p:extLst>
      <p:ext uri="{BB962C8B-B14F-4D97-AF65-F5344CB8AC3E}">
        <p14:creationId xmlns:p14="http://schemas.microsoft.com/office/powerpoint/2010/main" val="400734821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sz="2800"/>
            </a:lvl1pPr>
          </a:lstStyle>
          <a:p>
            <a:r>
              <a:rPr lang="nb-NO"/>
              <a:t>Klikk for å redigere tittelstil</a:t>
            </a:r>
            <a:endParaRPr lang="nb-NO" dirty="0"/>
          </a:p>
        </p:txBody>
      </p:sp>
      <p:sp>
        <p:nvSpPr>
          <p:cNvPr id="3" name="Plassholder for innhold 2"/>
          <p:cNvSpPr>
            <a:spLocks noGrp="1"/>
          </p:cNvSpPr>
          <p:nvPr>
            <p:ph idx="1"/>
          </p:nvPr>
        </p:nvSpPr>
        <p:spPr/>
        <p:txBody>
          <a:bodyPr>
            <a:normAutofit/>
          </a:bodyPr>
          <a:lstStyle>
            <a:lvl1pPr>
              <a:defRPr sz="2000"/>
            </a:lvl1pPr>
            <a:lvl2pPr>
              <a:defRPr sz="2000"/>
            </a:lvl2pPr>
            <a:lvl3pPr>
              <a:defRPr sz="2000"/>
            </a:lvl3pPr>
            <a:lvl4pPr>
              <a:defRPr sz="2000"/>
            </a:lvl4pPr>
            <a:lvl5pPr>
              <a:defRPr sz="20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lysbildenummer 5"/>
          <p:cNvSpPr>
            <a:spLocks noGrp="1"/>
          </p:cNvSpPr>
          <p:nvPr>
            <p:ph type="sldNum" sz="quarter" idx="4"/>
          </p:nvPr>
        </p:nvSpPr>
        <p:spPr>
          <a:xfrm>
            <a:off x="437005" y="4829059"/>
            <a:ext cx="143644" cy="106824"/>
          </a:xfrm>
          <a:prstGeom prst="rect">
            <a:avLst/>
          </a:prstGeom>
        </p:spPr>
        <p:txBody>
          <a:bodyPr vert="horz" wrap="square" lIns="0" tIns="0" rIns="0" bIns="0" rtlCol="0" anchor="ctr">
            <a:spAutoFit/>
          </a:bodyPr>
          <a:lstStyle>
            <a:lvl1pPr algn="l">
              <a:defRPr sz="700">
                <a:solidFill>
                  <a:srgbClr val="32374B"/>
                </a:solidFill>
              </a:defRPr>
            </a:lvl1pPr>
          </a:lstStyle>
          <a:p>
            <a:fld id="{304AD70F-8AF0-406B-B894-62E0F3D04367}" type="slidenum">
              <a:rPr lang="nb-NO" smtClean="0"/>
              <a:pPr/>
              <a:t>‹#›</a:t>
            </a:fld>
            <a:endParaRPr lang="nb-NO" dirty="0"/>
          </a:p>
        </p:txBody>
      </p:sp>
      <p:sp>
        <p:nvSpPr>
          <p:cNvPr id="9" name="Plassholder for bunntekst 4"/>
          <p:cNvSpPr>
            <a:spLocks noGrp="1"/>
          </p:cNvSpPr>
          <p:nvPr>
            <p:ph type="ftr" sz="quarter" idx="3"/>
          </p:nvPr>
        </p:nvSpPr>
        <p:spPr>
          <a:xfrm>
            <a:off x="579672" y="4829069"/>
            <a:ext cx="6520573" cy="106805"/>
          </a:xfrm>
          <a:prstGeom prst="rect">
            <a:avLst/>
          </a:prstGeom>
        </p:spPr>
        <p:txBody>
          <a:bodyPr vert="horz" wrap="square" lIns="0" tIns="0" rIns="0" bIns="0" rtlCol="0" anchor="ctr">
            <a:spAutoFit/>
          </a:bodyPr>
          <a:lstStyle>
            <a:lvl1pPr algn="l">
              <a:defRPr sz="700">
                <a:solidFill>
                  <a:srgbClr val="32374B"/>
                </a:solidFill>
              </a:defRPr>
            </a:lvl1pPr>
          </a:lstStyle>
          <a:p>
            <a:r>
              <a:rPr lang="nb-NO"/>
              <a:t>Bunntekst</a:t>
            </a:r>
            <a:endParaRPr lang="nb-NO" dirty="0"/>
          </a:p>
        </p:txBody>
      </p:sp>
    </p:spTree>
    <p:extLst>
      <p:ext uri="{BB962C8B-B14F-4D97-AF65-F5344CB8AC3E}">
        <p14:creationId xmlns:p14="http://schemas.microsoft.com/office/powerpoint/2010/main" val="222305954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Kapittelside Mørk Blå">
    <p:bg>
      <p:bgPr>
        <a:solidFill>
          <a:schemeClr val="tx2"/>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623887" y="1936122"/>
            <a:ext cx="7886700" cy="646331"/>
          </a:xfrm>
        </p:spPr>
        <p:txBody>
          <a:bodyPr anchor="b"/>
          <a:lstStyle>
            <a:lvl1pPr algn="ctr">
              <a:lnSpc>
                <a:spcPct val="100000"/>
              </a:lnSpc>
              <a:defRPr sz="4200">
                <a:solidFill>
                  <a:schemeClr val="bg1"/>
                </a:solidFill>
              </a:defRPr>
            </a:lvl1pPr>
          </a:lstStyle>
          <a:p>
            <a:r>
              <a:rPr lang="nb-NO"/>
              <a:t>Klikk for å redigere tittelstil</a:t>
            </a:r>
            <a:endParaRPr lang="nb-NO" dirty="0"/>
          </a:p>
        </p:txBody>
      </p:sp>
      <p:sp>
        <p:nvSpPr>
          <p:cNvPr id="3" name="Plassholder for tekst 2"/>
          <p:cNvSpPr>
            <a:spLocks noGrp="1"/>
          </p:cNvSpPr>
          <p:nvPr>
            <p:ph type="body" idx="1"/>
          </p:nvPr>
        </p:nvSpPr>
        <p:spPr>
          <a:xfrm>
            <a:off x="623887" y="2877135"/>
            <a:ext cx="7886700" cy="1125488"/>
          </a:xfrm>
        </p:spPr>
        <p:txBody>
          <a:bodyPr>
            <a:normAutofit/>
          </a:bodyPr>
          <a:lstStyle>
            <a:lvl1pPr marL="0" indent="0" algn="ctr">
              <a:buNone/>
              <a:defRPr sz="1800">
                <a:solidFill>
                  <a:schemeClr val="bg1"/>
                </a:solidFill>
              </a:defRPr>
            </a:lvl1pPr>
            <a:lvl2pPr marL="342849" indent="0">
              <a:buNone/>
              <a:defRPr sz="1500">
                <a:solidFill>
                  <a:schemeClr val="tx1">
                    <a:tint val="75000"/>
                  </a:schemeClr>
                </a:solidFill>
              </a:defRPr>
            </a:lvl2pPr>
            <a:lvl3pPr marL="685697" indent="0">
              <a:buNone/>
              <a:defRPr sz="1350">
                <a:solidFill>
                  <a:schemeClr val="tx1">
                    <a:tint val="75000"/>
                  </a:schemeClr>
                </a:solidFill>
              </a:defRPr>
            </a:lvl3pPr>
            <a:lvl4pPr marL="1028546" indent="0">
              <a:buNone/>
              <a:defRPr sz="1200">
                <a:solidFill>
                  <a:schemeClr val="tx1">
                    <a:tint val="75000"/>
                  </a:schemeClr>
                </a:solidFill>
              </a:defRPr>
            </a:lvl4pPr>
            <a:lvl5pPr marL="1371394" indent="0">
              <a:buNone/>
              <a:defRPr sz="1200">
                <a:solidFill>
                  <a:schemeClr val="tx1">
                    <a:tint val="75000"/>
                  </a:schemeClr>
                </a:solidFill>
              </a:defRPr>
            </a:lvl5pPr>
            <a:lvl6pPr marL="1714243" indent="0">
              <a:buNone/>
              <a:defRPr sz="1200">
                <a:solidFill>
                  <a:schemeClr val="tx1">
                    <a:tint val="75000"/>
                  </a:schemeClr>
                </a:solidFill>
              </a:defRPr>
            </a:lvl6pPr>
            <a:lvl7pPr marL="2057091" indent="0">
              <a:buNone/>
              <a:defRPr sz="1200">
                <a:solidFill>
                  <a:schemeClr val="tx1">
                    <a:tint val="75000"/>
                  </a:schemeClr>
                </a:solidFill>
              </a:defRPr>
            </a:lvl7pPr>
            <a:lvl8pPr marL="2399940" indent="0">
              <a:buNone/>
              <a:defRPr sz="1200">
                <a:solidFill>
                  <a:schemeClr val="tx1">
                    <a:tint val="75000"/>
                  </a:schemeClr>
                </a:solidFill>
              </a:defRPr>
            </a:lvl8pPr>
            <a:lvl9pPr marL="2742789" indent="0">
              <a:buNone/>
              <a:defRPr sz="1200">
                <a:solidFill>
                  <a:schemeClr val="tx1">
                    <a:tint val="75000"/>
                  </a:schemeClr>
                </a:solidFill>
              </a:defRPr>
            </a:lvl9pPr>
          </a:lstStyle>
          <a:p>
            <a:pPr lvl="0"/>
            <a:r>
              <a:rPr lang="nb-NO"/>
              <a:t>Klikk for å redigere tekststiler i malen</a:t>
            </a:r>
          </a:p>
        </p:txBody>
      </p:sp>
      <p:sp>
        <p:nvSpPr>
          <p:cNvPr id="6" name="Plassholder for bunntekst 4"/>
          <p:cNvSpPr>
            <a:spLocks noGrp="1"/>
          </p:cNvSpPr>
          <p:nvPr>
            <p:ph type="ftr" sz="quarter" idx="3"/>
          </p:nvPr>
        </p:nvSpPr>
        <p:spPr>
          <a:xfrm>
            <a:off x="-72009" y="36005"/>
            <a:ext cx="0" cy="138499"/>
          </a:xfrm>
          <a:prstGeom prst="rect">
            <a:avLst/>
          </a:prstGeom>
        </p:spPr>
        <p:txBody>
          <a:bodyPr vert="horz" lIns="0" tIns="0" rIns="0" bIns="0" rtlCol="0" anchor="t">
            <a:spAutoFit/>
          </a:bodyPr>
          <a:lstStyle>
            <a:lvl1pPr algn="l">
              <a:defRPr sz="100">
                <a:solidFill>
                  <a:schemeClr val="bg1"/>
                </a:solidFill>
              </a:defRPr>
            </a:lvl1pPr>
          </a:lstStyle>
          <a:p>
            <a:r>
              <a:rPr lang="nb-NO"/>
              <a:t>Bunntekst</a:t>
            </a:r>
            <a:endParaRPr lang="nb-NO" dirty="0"/>
          </a:p>
        </p:txBody>
      </p:sp>
      <p:sp>
        <p:nvSpPr>
          <p:cNvPr id="8" name="Plassholder for lysbildenummer 5"/>
          <p:cNvSpPr>
            <a:spLocks noGrp="1"/>
          </p:cNvSpPr>
          <p:nvPr>
            <p:ph type="sldNum" sz="quarter" idx="4"/>
          </p:nvPr>
        </p:nvSpPr>
        <p:spPr>
          <a:xfrm>
            <a:off x="-72009" y="36005"/>
            <a:ext cx="0" cy="46166"/>
          </a:xfrm>
          <a:prstGeom prst="rect">
            <a:avLst/>
          </a:prstGeom>
        </p:spPr>
        <p:txBody>
          <a:bodyPr vert="horz" wrap="square" lIns="0" tIns="0" rIns="0" bIns="0" rtlCol="0" anchor="ctr">
            <a:spAutoFit/>
          </a:bodyPr>
          <a:lstStyle>
            <a:lvl1pPr algn="l">
              <a:defRPr sz="100">
                <a:solidFill>
                  <a:schemeClr val="bg1"/>
                </a:solidFill>
              </a:defRPr>
            </a:lvl1pPr>
          </a:lstStyle>
          <a:p>
            <a:fld id="{304AD70F-8AF0-406B-B894-62E0F3D04367}" type="slidenum">
              <a:rPr lang="nb-NO" smtClean="0"/>
              <a:pPr/>
              <a:t>‹#›</a:t>
            </a:fld>
            <a:endParaRPr lang="nb-NO" dirty="0"/>
          </a:p>
        </p:txBody>
      </p:sp>
      <p:pic>
        <p:nvPicPr>
          <p:cNvPr id="9" name="Bilde 8"/>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656573" y="4651311"/>
            <a:ext cx="1487427" cy="493777"/>
          </a:xfrm>
          <a:prstGeom prst="rect">
            <a:avLst/>
          </a:prstGeom>
        </p:spPr>
      </p:pic>
    </p:spTree>
    <p:extLst>
      <p:ext uri="{BB962C8B-B14F-4D97-AF65-F5344CB8AC3E}">
        <p14:creationId xmlns:p14="http://schemas.microsoft.com/office/powerpoint/2010/main" val="21222915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580649" y="649083"/>
            <a:ext cx="7980536" cy="429990"/>
          </a:xfrm>
          <a:prstGeom prst="rect">
            <a:avLst/>
          </a:prstGeom>
        </p:spPr>
        <p:txBody>
          <a:bodyPr vert="horz" lIns="0" tIns="0" rIns="0" bIns="0" rtlCol="0" anchor="ctr">
            <a:spAutoFit/>
          </a:bodyPr>
          <a:lstStyle/>
          <a:p>
            <a:r>
              <a:rPr lang="nb-NO" dirty="0"/>
              <a:t>Klikk for å redigere tittelstil</a:t>
            </a:r>
          </a:p>
        </p:txBody>
      </p:sp>
      <p:sp>
        <p:nvSpPr>
          <p:cNvPr id="3" name="Plassholder for tekst 2"/>
          <p:cNvSpPr>
            <a:spLocks noGrp="1"/>
          </p:cNvSpPr>
          <p:nvPr>
            <p:ph type="body" idx="1"/>
          </p:nvPr>
        </p:nvSpPr>
        <p:spPr>
          <a:xfrm>
            <a:off x="580649" y="1369642"/>
            <a:ext cx="7980536" cy="3194504"/>
          </a:xfrm>
          <a:prstGeom prst="rect">
            <a:avLst/>
          </a:prstGeom>
        </p:spPr>
        <p:txBody>
          <a:bodyPr vert="horz" lIns="0" tIns="45720" rIns="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6" name="Plassholder for lysbildenummer 5"/>
          <p:cNvSpPr>
            <a:spLocks noGrp="1"/>
          </p:cNvSpPr>
          <p:nvPr>
            <p:ph type="sldNum" sz="quarter" idx="4"/>
          </p:nvPr>
        </p:nvSpPr>
        <p:spPr>
          <a:xfrm>
            <a:off x="437005" y="4829059"/>
            <a:ext cx="143644" cy="106824"/>
          </a:xfrm>
          <a:prstGeom prst="rect">
            <a:avLst/>
          </a:prstGeom>
        </p:spPr>
        <p:txBody>
          <a:bodyPr vert="horz" wrap="square" lIns="0" tIns="0" rIns="0" bIns="0" rtlCol="0" anchor="ctr">
            <a:spAutoFit/>
          </a:bodyPr>
          <a:lstStyle>
            <a:lvl1pPr algn="l">
              <a:defRPr sz="694">
                <a:solidFill>
                  <a:srgbClr val="32374B"/>
                </a:solidFill>
              </a:defRPr>
            </a:lvl1pPr>
          </a:lstStyle>
          <a:p>
            <a:fld id="{304AD70F-8AF0-406B-B894-62E0F3D04367}" type="slidenum">
              <a:rPr lang="nb-NO" smtClean="0"/>
              <a:pPr/>
              <a:t>‹#›</a:t>
            </a:fld>
            <a:endParaRPr lang="nb-NO" sz="488" dirty="0"/>
          </a:p>
        </p:txBody>
      </p:sp>
      <p:sp>
        <p:nvSpPr>
          <p:cNvPr id="8" name="Plassholder for bunntekst 4"/>
          <p:cNvSpPr>
            <a:spLocks noGrp="1"/>
          </p:cNvSpPr>
          <p:nvPr>
            <p:ph type="ftr" sz="quarter" idx="3"/>
          </p:nvPr>
        </p:nvSpPr>
        <p:spPr>
          <a:xfrm>
            <a:off x="579672" y="4829069"/>
            <a:ext cx="6520573" cy="106805"/>
          </a:xfrm>
          <a:prstGeom prst="rect">
            <a:avLst/>
          </a:prstGeom>
        </p:spPr>
        <p:txBody>
          <a:bodyPr vert="horz" wrap="square" lIns="0" tIns="0" rIns="0" bIns="0" rtlCol="0" anchor="ctr">
            <a:spAutoFit/>
          </a:bodyPr>
          <a:lstStyle>
            <a:lvl1pPr algn="l">
              <a:defRPr sz="694">
                <a:solidFill>
                  <a:srgbClr val="32374B"/>
                </a:solidFill>
              </a:defRPr>
            </a:lvl1pPr>
          </a:lstStyle>
          <a:p>
            <a:r>
              <a:rPr lang="nb-NO"/>
              <a:t>Bunntekst</a:t>
            </a:r>
            <a:endParaRPr lang="nb-NO" dirty="0"/>
          </a:p>
        </p:txBody>
      </p:sp>
      <p:pic>
        <p:nvPicPr>
          <p:cNvPr id="7" name="Bilde 6"/>
          <p:cNvPicPr>
            <a:picLocks noChangeAspect="1"/>
          </p:cNvPicPr>
          <p:nvPr userDrawn="1"/>
        </p:nvPicPr>
        <p:blipFill>
          <a:blip r:embed="rId27">
            <a:extLst>
              <a:ext uri="{28A0092B-C50C-407E-A947-70E740481C1C}">
                <a14:useLocalDpi xmlns:a14="http://schemas.microsoft.com/office/drawing/2010/main"/>
              </a:ext>
            </a:extLst>
          </a:blip>
          <a:stretch>
            <a:fillRect/>
          </a:stretch>
        </p:blipFill>
        <p:spPr>
          <a:xfrm>
            <a:off x="7749912" y="4737775"/>
            <a:ext cx="820800" cy="177035"/>
          </a:xfrm>
          <a:prstGeom prst="rect">
            <a:avLst/>
          </a:prstGeom>
        </p:spPr>
      </p:pic>
    </p:spTree>
    <p:extLst>
      <p:ext uri="{BB962C8B-B14F-4D97-AF65-F5344CB8AC3E}">
        <p14:creationId xmlns:p14="http://schemas.microsoft.com/office/powerpoint/2010/main" val="3805770324"/>
      </p:ext>
    </p:extLst>
  </p:cSld>
  <p:clrMap bg1="lt1" tx1="dk1" bg2="lt2" tx2="dk2" accent1="accent1" accent2="accent2" accent3="accent3" accent4="accent4" accent5="accent5" accent6="accent6" hlink="hlink" folHlink="folHlink"/>
  <p:sldLayoutIdLst>
    <p:sldLayoutId id="2147483661" r:id="rId1"/>
    <p:sldLayoutId id="2147483708" r:id="rId2"/>
    <p:sldLayoutId id="2147483709" r:id="rId3"/>
    <p:sldLayoutId id="2147483710" r:id="rId4"/>
    <p:sldLayoutId id="2147483711" r:id="rId5"/>
    <p:sldLayoutId id="2147483712" r:id="rId6"/>
    <p:sldLayoutId id="2147483713" r:id="rId7"/>
    <p:sldLayoutId id="2147483662" r:id="rId8"/>
    <p:sldLayoutId id="2147483663" r:id="rId9"/>
    <p:sldLayoutId id="2147483698" r:id="rId10"/>
    <p:sldLayoutId id="2147483699" r:id="rId11"/>
    <p:sldLayoutId id="2147483700" r:id="rId12"/>
    <p:sldLayoutId id="2147483701" r:id="rId13"/>
    <p:sldLayoutId id="2147483705" r:id="rId14"/>
    <p:sldLayoutId id="2147483664" r:id="rId15"/>
    <p:sldLayoutId id="2147483707" r:id="rId16"/>
    <p:sldLayoutId id="2147483672" r:id="rId17"/>
    <p:sldLayoutId id="2147483673" r:id="rId18"/>
    <p:sldLayoutId id="2147483674" r:id="rId19"/>
    <p:sldLayoutId id="2147483675" r:id="rId20"/>
    <p:sldLayoutId id="2147483676" r:id="rId21"/>
    <p:sldLayoutId id="2147483666" r:id="rId22"/>
    <p:sldLayoutId id="2147483667" r:id="rId23"/>
    <p:sldLayoutId id="2147483677" r:id="rId24"/>
    <p:sldLayoutId id="2147483678" r:id="rId25"/>
  </p:sldLayoutIdLst>
  <p:hf sldNum="0" hdr="0" ftr="0"/>
  <p:txStyles>
    <p:titleStyle>
      <a:lvl1pPr algn="l" defTabSz="685697" rtl="0" eaLnBrk="1" latinLnBrk="0" hangingPunct="1">
        <a:lnSpc>
          <a:spcPct val="100000"/>
        </a:lnSpc>
        <a:spcBef>
          <a:spcPct val="0"/>
        </a:spcBef>
        <a:buNone/>
        <a:defRPr sz="2794" b="1" kern="1200">
          <a:solidFill>
            <a:schemeClr val="tx1">
              <a:lumMod val="65000"/>
              <a:lumOff val="35000"/>
            </a:schemeClr>
          </a:solidFill>
          <a:latin typeface="+mj-lt"/>
          <a:ea typeface="+mj-ea"/>
          <a:cs typeface="+mj-cs"/>
        </a:defRPr>
      </a:lvl1pPr>
    </p:titleStyle>
    <p:bodyStyle>
      <a:lvl1pPr marL="256500" indent="-256500" algn="l" defTabSz="685697" rtl="0" eaLnBrk="1" latinLnBrk="0" hangingPunct="1">
        <a:lnSpc>
          <a:spcPct val="90000"/>
        </a:lnSpc>
        <a:spcBef>
          <a:spcPts val="750"/>
        </a:spcBef>
        <a:buClr>
          <a:srgbClr val="707070"/>
        </a:buClr>
        <a:buFont typeface="Arial" panose="020B0604020202020204" pitchFamily="34" charset="0"/>
        <a:buChar char="•"/>
        <a:defRPr sz="2000" kern="1200">
          <a:solidFill>
            <a:srgbClr val="32374B"/>
          </a:solidFill>
          <a:latin typeface="+mn-lt"/>
          <a:ea typeface="+mn-ea"/>
          <a:cs typeface="+mn-cs"/>
        </a:defRPr>
      </a:lvl1pPr>
      <a:lvl2pPr marL="704850" indent="-170855" algn="l" defTabSz="685697" rtl="0" eaLnBrk="1" latinLnBrk="0" hangingPunct="1">
        <a:lnSpc>
          <a:spcPct val="90000"/>
        </a:lnSpc>
        <a:spcBef>
          <a:spcPts val="375"/>
        </a:spcBef>
        <a:buClr>
          <a:srgbClr val="32374B"/>
        </a:buClr>
        <a:buFont typeface="Arial" panose="020B0604020202020204" pitchFamily="34" charset="0"/>
        <a:buChar char="­"/>
        <a:defRPr sz="1600" kern="1200">
          <a:solidFill>
            <a:srgbClr val="32374B"/>
          </a:solidFill>
          <a:latin typeface="+mn-lt"/>
          <a:ea typeface="+mn-ea"/>
          <a:cs typeface="+mn-cs"/>
        </a:defRPr>
      </a:lvl2pPr>
      <a:lvl3pPr marL="1009650" indent="-170855" algn="l" defTabSz="685697" rtl="0" eaLnBrk="1" latinLnBrk="0" hangingPunct="1">
        <a:lnSpc>
          <a:spcPct val="90000"/>
        </a:lnSpc>
        <a:spcBef>
          <a:spcPts val="375"/>
        </a:spcBef>
        <a:buClr>
          <a:srgbClr val="32374B"/>
        </a:buClr>
        <a:buFont typeface="Arial" panose="020B0604020202020204" pitchFamily="34" charset="0"/>
        <a:buChar char="­"/>
        <a:defRPr sz="1250" kern="1200">
          <a:solidFill>
            <a:srgbClr val="32374B"/>
          </a:solidFill>
          <a:latin typeface="+mn-lt"/>
          <a:ea typeface="+mn-ea"/>
          <a:cs typeface="+mn-cs"/>
        </a:defRPr>
      </a:lvl3pPr>
      <a:lvl4pPr marL="1309688" indent="-170855" algn="l" defTabSz="685697" rtl="0" eaLnBrk="1" latinLnBrk="0" hangingPunct="1">
        <a:lnSpc>
          <a:spcPct val="90000"/>
        </a:lnSpc>
        <a:spcBef>
          <a:spcPts val="375"/>
        </a:spcBef>
        <a:buClr>
          <a:srgbClr val="32374B"/>
        </a:buClr>
        <a:buFont typeface="Arial" panose="020B0604020202020204" pitchFamily="34" charset="0"/>
        <a:buChar char="­"/>
        <a:defRPr sz="1250" kern="1200">
          <a:solidFill>
            <a:srgbClr val="32374B"/>
          </a:solidFill>
          <a:latin typeface="+mn-lt"/>
          <a:ea typeface="+mn-ea"/>
          <a:cs typeface="+mn-cs"/>
        </a:defRPr>
      </a:lvl4pPr>
      <a:lvl5pPr marL="1647825" indent="-170855" algn="l" defTabSz="685697" rtl="0" eaLnBrk="1" latinLnBrk="0" hangingPunct="1">
        <a:lnSpc>
          <a:spcPct val="90000"/>
        </a:lnSpc>
        <a:spcBef>
          <a:spcPts val="375"/>
        </a:spcBef>
        <a:buClr>
          <a:srgbClr val="32374B"/>
        </a:buClr>
        <a:buFont typeface="Arial" panose="020B0604020202020204" pitchFamily="34" charset="0"/>
        <a:buChar char="­"/>
        <a:defRPr sz="1250" kern="1200">
          <a:solidFill>
            <a:srgbClr val="32374B"/>
          </a:solidFill>
          <a:latin typeface="+mn-lt"/>
          <a:ea typeface="+mn-ea"/>
          <a:cs typeface="+mn-cs"/>
        </a:defRPr>
      </a:lvl5pPr>
      <a:lvl6pPr marL="1885667" indent="-171424" algn="l" defTabSz="6856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516" indent="-171424" algn="l" defTabSz="6856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364" indent="-171424" algn="l" defTabSz="6856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213" indent="-171424" algn="l" defTabSz="685697"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b-NO"/>
      </a:defPPr>
      <a:lvl1pPr marL="0" algn="l" defTabSz="685697" rtl="0" eaLnBrk="1" latinLnBrk="0" hangingPunct="1">
        <a:defRPr sz="1350" kern="1200">
          <a:solidFill>
            <a:schemeClr val="tx1"/>
          </a:solidFill>
          <a:latin typeface="+mn-lt"/>
          <a:ea typeface="+mn-ea"/>
          <a:cs typeface="+mn-cs"/>
        </a:defRPr>
      </a:lvl1pPr>
      <a:lvl2pPr marL="342849" algn="l" defTabSz="685697" rtl="0" eaLnBrk="1" latinLnBrk="0" hangingPunct="1">
        <a:defRPr sz="1350" kern="1200">
          <a:solidFill>
            <a:schemeClr val="tx1"/>
          </a:solidFill>
          <a:latin typeface="+mn-lt"/>
          <a:ea typeface="+mn-ea"/>
          <a:cs typeface="+mn-cs"/>
        </a:defRPr>
      </a:lvl2pPr>
      <a:lvl3pPr marL="685697" algn="l" defTabSz="685697" rtl="0" eaLnBrk="1" latinLnBrk="0" hangingPunct="1">
        <a:defRPr sz="1350" kern="1200">
          <a:solidFill>
            <a:schemeClr val="tx1"/>
          </a:solidFill>
          <a:latin typeface="+mn-lt"/>
          <a:ea typeface="+mn-ea"/>
          <a:cs typeface="+mn-cs"/>
        </a:defRPr>
      </a:lvl3pPr>
      <a:lvl4pPr marL="1028546" algn="l" defTabSz="685697" rtl="0" eaLnBrk="1" latinLnBrk="0" hangingPunct="1">
        <a:defRPr sz="1350" kern="1200">
          <a:solidFill>
            <a:schemeClr val="tx1"/>
          </a:solidFill>
          <a:latin typeface="+mn-lt"/>
          <a:ea typeface="+mn-ea"/>
          <a:cs typeface="+mn-cs"/>
        </a:defRPr>
      </a:lvl4pPr>
      <a:lvl5pPr marL="1371394" algn="l" defTabSz="685697" rtl="0" eaLnBrk="1" latinLnBrk="0" hangingPunct="1">
        <a:defRPr sz="1350" kern="1200">
          <a:solidFill>
            <a:schemeClr val="tx1"/>
          </a:solidFill>
          <a:latin typeface="+mn-lt"/>
          <a:ea typeface="+mn-ea"/>
          <a:cs typeface="+mn-cs"/>
        </a:defRPr>
      </a:lvl5pPr>
      <a:lvl6pPr marL="1714243" algn="l" defTabSz="685697" rtl="0" eaLnBrk="1" latinLnBrk="0" hangingPunct="1">
        <a:defRPr sz="1350" kern="1200">
          <a:solidFill>
            <a:schemeClr val="tx1"/>
          </a:solidFill>
          <a:latin typeface="+mn-lt"/>
          <a:ea typeface="+mn-ea"/>
          <a:cs typeface="+mn-cs"/>
        </a:defRPr>
      </a:lvl6pPr>
      <a:lvl7pPr marL="2057091" algn="l" defTabSz="685697" rtl="0" eaLnBrk="1" latinLnBrk="0" hangingPunct="1">
        <a:defRPr sz="1350" kern="1200">
          <a:solidFill>
            <a:schemeClr val="tx1"/>
          </a:solidFill>
          <a:latin typeface="+mn-lt"/>
          <a:ea typeface="+mn-ea"/>
          <a:cs typeface="+mn-cs"/>
        </a:defRPr>
      </a:lvl7pPr>
      <a:lvl8pPr marL="2399940" algn="l" defTabSz="685697" rtl="0" eaLnBrk="1" latinLnBrk="0" hangingPunct="1">
        <a:defRPr sz="1350" kern="1200">
          <a:solidFill>
            <a:schemeClr val="tx1"/>
          </a:solidFill>
          <a:latin typeface="+mn-lt"/>
          <a:ea typeface="+mn-ea"/>
          <a:cs typeface="+mn-cs"/>
        </a:defRPr>
      </a:lvl8pPr>
      <a:lvl9pPr marL="2742789" algn="l" defTabSz="685697"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em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4323719-ECA6-9C4F-DCCF-3074ACF9E63C}"/>
              </a:ext>
            </a:extLst>
          </p:cNvPr>
          <p:cNvSpPr>
            <a:spLocks noGrp="1"/>
          </p:cNvSpPr>
          <p:nvPr>
            <p:ph type="ctrTitle"/>
          </p:nvPr>
        </p:nvSpPr>
        <p:spPr>
          <a:xfrm>
            <a:off x="580649" y="1878347"/>
            <a:ext cx="7980536" cy="738664"/>
          </a:xfrm>
        </p:spPr>
        <p:txBody>
          <a:bodyPr/>
          <a:lstStyle/>
          <a:p>
            <a:r>
              <a:rPr lang="nb-NO" sz="4800" dirty="0"/>
              <a:t>Lunner, Jevnaker og Ruter</a:t>
            </a:r>
          </a:p>
        </p:txBody>
      </p:sp>
      <p:sp>
        <p:nvSpPr>
          <p:cNvPr id="3" name="Undertittel 2">
            <a:extLst>
              <a:ext uri="{FF2B5EF4-FFF2-40B4-BE49-F238E27FC236}">
                <a16:creationId xmlns:a16="http://schemas.microsoft.com/office/drawing/2014/main" id="{EFA711E9-7216-D3DB-AF86-1438F657B3C1}"/>
              </a:ext>
            </a:extLst>
          </p:cNvPr>
          <p:cNvSpPr>
            <a:spLocks noGrp="1"/>
          </p:cNvSpPr>
          <p:nvPr>
            <p:ph type="subTitle" idx="1"/>
          </p:nvPr>
        </p:nvSpPr>
        <p:spPr/>
        <p:txBody>
          <a:bodyPr/>
          <a:lstStyle/>
          <a:p>
            <a:r>
              <a:rPr lang="nb-NO" dirty="0"/>
              <a:t>Status og prosess</a:t>
            </a:r>
          </a:p>
        </p:txBody>
      </p:sp>
      <p:sp>
        <p:nvSpPr>
          <p:cNvPr id="4" name="Plassholder for tekst 3">
            <a:extLst>
              <a:ext uri="{FF2B5EF4-FFF2-40B4-BE49-F238E27FC236}">
                <a16:creationId xmlns:a16="http://schemas.microsoft.com/office/drawing/2014/main" id="{E64CD123-19D0-052A-DA6B-79116C864A98}"/>
              </a:ext>
            </a:extLst>
          </p:cNvPr>
          <p:cNvSpPr>
            <a:spLocks noGrp="1"/>
          </p:cNvSpPr>
          <p:nvPr>
            <p:ph type="body" sz="quarter" idx="13"/>
          </p:nvPr>
        </p:nvSpPr>
        <p:spPr/>
        <p:txBody>
          <a:bodyPr/>
          <a:lstStyle/>
          <a:p>
            <a:r>
              <a:rPr lang="nb-NO" dirty="0"/>
              <a:t>Kristoffer Schjødt Westad, områdeleder</a:t>
            </a:r>
          </a:p>
        </p:txBody>
      </p:sp>
      <p:sp>
        <p:nvSpPr>
          <p:cNvPr id="5" name="Plassholder for dato 4">
            <a:extLst>
              <a:ext uri="{FF2B5EF4-FFF2-40B4-BE49-F238E27FC236}">
                <a16:creationId xmlns:a16="http://schemas.microsoft.com/office/drawing/2014/main" id="{A8DBD3E0-AC53-6732-C509-716963D08348}"/>
              </a:ext>
            </a:extLst>
          </p:cNvPr>
          <p:cNvSpPr>
            <a:spLocks noGrp="1"/>
          </p:cNvSpPr>
          <p:nvPr>
            <p:ph type="dt" sz="half" idx="2"/>
          </p:nvPr>
        </p:nvSpPr>
        <p:spPr/>
        <p:txBody>
          <a:bodyPr/>
          <a:lstStyle/>
          <a:p>
            <a:r>
              <a:rPr lang="nb-NO" dirty="0"/>
              <a:t>24.03.2023</a:t>
            </a:r>
          </a:p>
        </p:txBody>
      </p:sp>
    </p:spTree>
    <p:extLst>
      <p:ext uri="{BB962C8B-B14F-4D97-AF65-F5344CB8AC3E}">
        <p14:creationId xmlns:p14="http://schemas.microsoft.com/office/powerpoint/2010/main" val="131416299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56650F0-6AD6-5E8C-E1DC-2E373CF053E3}"/>
              </a:ext>
            </a:extLst>
          </p:cNvPr>
          <p:cNvSpPr>
            <a:spLocks noGrp="1"/>
          </p:cNvSpPr>
          <p:nvPr>
            <p:ph type="title"/>
          </p:nvPr>
        </p:nvSpPr>
        <p:spPr>
          <a:xfrm>
            <a:off x="4655128" y="407613"/>
            <a:ext cx="4399350" cy="861774"/>
          </a:xfrm>
        </p:spPr>
        <p:txBody>
          <a:bodyPr/>
          <a:lstStyle/>
          <a:p>
            <a:r>
              <a:rPr lang="nb-NO" dirty="0"/>
              <a:t>Ruters forslag til soneutvidelse</a:t>
            </a:r>
          </a:p>
        </p:txBody>
      </p:sp>
      <p:sp>
        <p:nvSpPr>
          <p:cNvPr id="3" name="Plassholder for innhold 2">
            <a:extLst>
              <a:ext uri="{FF2B5EF4-FFF2-40B4-BE49-F238E27FC236}">
                <a16:creationId xmlns:a16="http://schemas.microsoft.com/office/drawing/2014/main" id="{6CBCB98B-8539-4318-55CA-A749CC205BFF}"/>
              </a:ext>
            </a:extLst>
          </p:cNvPr>
          <p:cNvSpPr>
            <a:spLocks noGrp="1"/>
          </p:cNvSpPr>
          <p:nvPr>
            <p:ph idx="1"/>
          </p:nvPr>
        </p:nvSpPr>
        <p:spPr>
          <a:xfrm>
            <a:off x="4655128" y="1369642"/>
            <a:ext cx="4142650" cy="3194504"/>
          </a:xfrm>
        </p:spPr>
        <p:txBody>
          <a:bodyPr>
            <a:normAutofit fontScale="85000" lnSpcReduction="20000"/>
          </a:bodyPr>
          <a:lstStyle/>
          <a:p>
            <a:r>
              <a:rPr lang="nb-NO" dirty="0"/>
              <a:t>Ruter har analysert ulike sonealternativer</a:t>
            </a:r>
          </a:p>
          <a:p>
            <a:r>
              <a:rPr lang="nb-NO" dirty="0"/>
              <a:t>Anbefalt forslag med ny sone 4NV vil inkludere Lunner, Jevnaker og Gran</a:t>
            </a:r>
          </a:p>
          <a:p>
            <a:pPr lvl="1"/>
            <a:r>
              <a:rPr lang="nb-NO" dirty="0"/>
              <a:t>Merk: For Gran sin del gjelder dette kun de busser Ruter må kjøre til Hadeland vgs. Gran kommune hører inn under Innlandstrafikk og det er deres tilbud og takster som vil gjelde. I Lunner og Jevnaker vil Ruters pris- og sonesystem  gjelde hele kollektivtilbudet også tog.</a:t>
            </a:r>
          </a:p>
          <a:p>
            <a:r>
              <a:rPr lang="nb-NO" dirty="0"/>
              <a:t>Ivaretar sømløse lokale reiser uten for store prissprang sammenlignet med dagens situasjon</a:t>
            </a:r>
          </a:p>
        </p:txBody>
      </p:sp>
      <p:pic>
        <p:nvPicPr>
          <p:cNvPr id="5" name="Bilde 4">
            <a:extLst>
              <a:ext uri="{FF2B5EF4-FFF2-40B4-BE49-F238E27FC236}">
                <a16:creationId xmlns:a16="http://schemas.microsoft.com/office/drawing/2014/main" id="{2A62C691-E032-6362-8543-206F2761DBCD}"/>
              </a:ext>
            </a:extLst>
          </p:cNvPr>
          <p:cNvPicPr>
            <a:picLocks noChangeAspect="1"/>
          </p:cNvPicPr>
          <p:nvPr/>
        </p:nvPicPr>
        <p:blipFill>
          <a:blip r:embed="rId2"/>
          <a:stretch>
            <a:fillRect/>
          </a:stretch>
        </p:blipFill>
        <p:spPr>
          <a:xfrm>
            <a:off x="0" y="0"/>
            <a:ext cx="4578438" cy="5145088"/>
          </a:xfrm>
          <a:prstGeom prst="rect">
            <a:avLst/>
          </a:prstGeom>
        </p:spPr>
      </p:pic>
    </p:spTree>
    <p:extLst>
      <p:ext uri="{BB962C8B-B14F-4D97-AF65-F5344CB8AC3E}">
        <p14:creationId xmlns:p14="http://schemas.microsoft.com/office/powerpoint/2010/main" val="409416470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B709E4C-F202-4E03-A894-69C8170994F4}"/>
              </a:ext>
            </a:extLst>
          </p:cNvPr>
          <p:cNvSpPr>
            <a:spLocks noGrp="1"/>
          </p:cNvSpPr>
          <p:nvPr>
            <p:ph type="title"/>
          </p:nvPr>
        </p:nvSpPr>
        <p:spPr/>
        <p:txBody>
          <a:bodyPr/>
          <a:lstStyle/>
          <a:p>
            <a:r>
              <a:rPr lang="nb-NO" dirty="0"/>
              <a:t>Takk for meg!</a:t>
            </a:r>
          </a:p>
        </p:txBody>
      </p:sp>
      <p:sp>
        <p:nvSpPr>
          <p:cNvPr id="3" name="Plassholder for tekst 2">
            <a:extLst>
              <a:ext uri="{FF2B5EF4-FFF2-40B4-BE49-F238E27FC236}">
                <a16:creationId xmlns:a16="http://schemas.microsoft.com/office/drawing/2014/main" id="{9EFB539D-0D82-A0E3-4984-ED582E889666}"/>
              </a:ext>
            </a:extLst>
          </p:cNvPr>
          <p:cNvSpPr>
            <a:spLocks noGrp="1"/>
          </p:cNvSpPr>
          <p:nvPr>
            <p:ph type="body" idx="1"/>
          </p:nvPr>
        </p:nvSpPr>
        <p:spPr/>
        <p:txBody>
          <a:bodyPr/>
          <a:lstStyle/>
          <a:p>
            <a:r>
              <a:rPr lang="nb-NO" dirty="0"/>
              <a:t>Har du spørsmål så kontakt meg på:</a:t>
            </a:r>
          </a:p>
          <a:p>
            <a:r>
              <a:rPr lang="nb-NO" dirty="0"/>
              <a:t>kristoffer.westad@ruter.no</a:t>
            </a:r>
          </a:p>
        </p:txBody>
      </p:sp>
    </p:spTree>
    <p:extLst>
      <p:ext uri="{BB962C8B-B14F-4D97-AF65-F5344CB8AC3E}">
        <p14:creationId xmlns:p14="http://schemas.microsoft.com/office/powerpoint/2010/main" val="315432470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AF92495-06F5-B8B5-A16F-CCADA9680F70}"/>
              </a:ext>
            </a:extLst>
          </p:cNvPr>
          <p:cNvSpPr>
            <a:spLocks noGrp="1"/>
          </p:cNvSpPr>
          <p:nvPr>
            <p:ph type="title"/>
          </p:nvPr>
        </p:nvSpPr>
        <p:spPr>
          <a:xfrm>
            <a:off x="580649" y="648634"/>
            <a:ext cx="7980536" cy="430887"/>
          </a:xfrm>
        </p:spPr>
        <p:txBody>
          <a:bodyPr/>
          <a:lstStyle/>
          <a:p>
            <a:r>
              <a:rPr lang="nb-NO" dirty="0"/>
              <a:t>Bestillinger fra Viken</a:t>
            </a:r>
          </a:p>
        </p:txBody>
      </p:sp>
      <p:pic>
        <p:nvPicPr>
          <p:cNvPr id="7" name="Bilde 6">
            <a:extLst>
              <a:ext uri="{FF2B5EF4-FFF2-40B4-BE49-F238E27FC236}">
                <a16:creationId xmlns:a16="http://schemas.microsoft.com/office/drawing/2014/main" id="{8E802562-E7D7-2228-460D-21C4C49C0939}"/>
              </a:ext>
            </a:extLst>
          </p:cNvPr>
          <p:cNvPicPr>
            <a:picLocks noChangeAspect="1"/>
          </p:cNvPicPr>
          <p:nvPr/>
        </p:nvPicPr>
        <p:blipFill>
          <a:blip r:embed="rId2"/>
          <a:stretch>
            <a:fillRect/>
          </a:stretch>
        </p:blipFill>
        <p:spPr>
          <a:xfrm>
            <a:off x="580649" y="2273919"/>
            <a:ext cx="5449060" cy="2677481"/>
          </a:xfrm>
          <a:prstGeom prst="rect">
            <a:avLst/>
          </a:prstGeom>
          <a:ln>
            <a:noFill/>
          </a:ln>
          <a:effectLst>
            <a:outerShdw blurRad="292100" dist="139700" dir="2700000" algn="tl" rotWithShape="0">
              <a:srgbClr val="333333">
                <a:alpha val="65000"/>
              </a:srgbClr>
            </a:outerShdw>
          </a:effectLst>
        </p:spPr>
      </p:pic>
      <p:pic>
        <p:nvPicPr>
          <p:cNvPr id="3" name="Bilde 2">
            <a:extLst>
              <a:ext uri="{FF2B5EF4-FFF2-40B4-BE49-F238E27FC236}">
                <a16:creationId xmlns:a16="http://schemas.microsoft.com/office/drawing/2014/main" id="{5F8A86A9-EBA0-EFC2-7D6D-2234678A46A7}"/>
              </a:ext>
            </a:extLst>
          </p:cNvPr>
          <p:cNvPicPr>
            <a:picLocks noChangeAspect="1"/>
          </p:cNvPicPr>
          <p:nvPr/>
        </p:nvPicPr>
        <p:blipFill>
          <a:blip r:embed="rId3"/>
          <a:stretch>
            <a:fillRect/>
          </a:stretch>
        </p:blipFill>
        <p:spPr>
          <a:xfrm>
            <a:off x="580649" y="1419509"/>
            <a:ext cx="5449060" cy="5144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2975431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C4B1D61-F911-958A-7230-5B8284A6F1AC}"/>
              </a:ext>
            </a:extLst>
          </p:cNvPr>
          <p:cNvSpPr>
            <a:spLocks noGrp="1"/>
          </p:cNvSpPr>
          <p:nvPr>
            <p:ph type="title"/>
          </p:nvPr>
        </p:nvSpPr>
        <p:spPr>
          <a:xfrm>
            <a:off x="623887" y="1289791"/>
            <a:ext cx="7886700" cy="1292662"/>
          </a:xfrm>
        </p:spPr>
        <p:txBody>
          <a:bodyPr/>
          <a:lstStyle/>
          <a:p>
            <a:r>
              <a:rPr lang="nb-NO" dirty="0"/>
              <a:t>Tog til Lunner i Ruters pris- og sonesystem</a:t>
            </a:r>
          </a:p>
        </p:txBody>
      </p:sp>
      <p:sp>
        <p:nvSpPr>
          <p:cNvPr id="3" name="Plassholder for tekst 2">
            <a:extLst>
              <a:ext uri="{FF2B5EF4-FFF2-40B4-BE49-F238E27FC236}">
                <a16:creationId xmlns:a16="http://schemas.microsoft.com/office/drawing/2014/main" id="{928AA38B-80F2-4F62-35C7-B62CCEAF1CCD}"/>
              </a:ext>
            </a:extLst>
          </p:cNvPr>
          <p:cNvSpPr>
            <a:spLocks noGrp="1"/>
          </p:cNvSpPr>
          <p:nvPr>
            <p:ph type="body" idx="1"/>
          </p:nvPr>
        </p:nvSpPr>
        <p:spPr/>
        <p:txBody>
          <a:bodyPr/>
          <a:lstStyle/>
          <a:p>
            <a:endParaRPr lang="nb-NO"/>
          </a:p>
        </p:txBody>
      </p:sp>
    </p:spTree>
    <p:extLst>
      <p:ext uri="{BB962C8B-B14F-4D97-AF65-F5344CB8AC3E}">
        <p14:creationId xmlns:p14="http://schemas.microsoft.com/office/powerpoint/2010/main" val="118197366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72303F1-960F-68D4-D66F-8C64352BB8A7}"/>
              </a:ext>
            </a:extLst>
          </p:cNvPr>
          <p:cNvSpPr>
            <a:spLocks noGrp="1"/>
          </p:cNvSpPr>
          <p:nvPr>
            <p:ph type="title"/>
          </p:nvPr>
        </p:nvSpPr>
        <p:spPr/>
        <p:txBody>
          <a:bodyPr/>
          <a:lstStyle/>
          <a:p>
            <a:r>
              <a:rPr lang="nb-NO" dirty="0"/>
              <a:t>Tog til Lunner i Ruters pris- og sonesystem</a:t>
            </a:r>
          </a:p>
        </p:txBody>
      </p:sp>
      <p:sp>
        <p:nvSpPr>
          <p:cNvPr id="3" name="Plassholder for innhold 2">
            <a:extLst>
              <a:ext uri="{FF2B5EF4-FFF2-40B4-BE49-F238E27FC236}">
                <a16:creationId xmlns:a16="http://schemas.microsoft.com/office/drawing/2014/main" id="{6E9808F8-C1BD-ADBC-E60C-CDE3216BDF98}"/>
              </a:ext>
            </a:extLst>
          </p:cNvPr>
          <p:cNvSpPr>
            <a:spLocks noGrp="1"/>
          </p:cNvSpPr>
          <p:nvPr>
            <p:ph idx="1"/>
          </p:nvPr>
        </p:nvSpPr>
        <p:spPr>
          <a:xfrm>
            <a:off x="580649" y="1369642"/>
            <a:ext cx="4285494" cy="3194504"/>
          </a:xfrm>
        </p:spPr>
        <p:txBody>
          <a:bodyPr>
            <a:normAutofit fontScale="85000" lnSpcReduction="10000"/>
          </a:bodyPr>
          <a:lstStyle/>
          <a:p>
            <a:r>
              <a:rPr lang="nb-NO" dirty="0"/>
              <a:t>Justeringer av eksisterende soner og opprettelse av nye soner må gjøres i Ruters generalforsamling (Viken fylkeskommune og Oslo kommune)</a:t>
            </a:r>
          </a:p>
          <a:p>
            <a:r>
              <a:rPr lang="nb-NO" dirty="0"/>
              <a:t>Soneutvidelse står på programmet til generalforsamlingen</a:t>
            </a:r>
          </a:p>
          <a:p>
            <a:r>
              <a:rPr lang="nb-NO" dirty="0"/>
              <a:t>Ruter samarbeider med Vy, </a:t>
            </a:r>
            <a:r>
              <a:rPr lang="nb-NO" dirty="0" err="1"/>
              <a:t>Entur</a:t>
            </a:r>
            <a:r>
              <a:rPr lang="nb-NO" dirty="0"/>
              <a:t> og Jernbanedirektoratet om praktisk gjennomføring</a:t>
            </a:r>
          </a:p>
          <a:p>
            <a:pPr lvl="1"/>
            <a:r>
              <a:rPr lang="nb-NO" dirty="0"/>
              <a:t>Vi ligger godt an</a:t>
            </a:r>
          </a:p>
          <a:p>
            <a:pPr lvl="1"/>
            <a:endParaRPr lang="nb-NO" dirty="0"/>
          </a:p>
          <a:p>
            <a:r>
              <a:rPr lang="nb-NO" dirty="0"/>
              <a:t>Ruter og Vy vil informere til kunder og nærmiljø i god tid før gjennomføring</a:t>
            </a:r>
          </a:p>
        </p:txBody>
      </p:sp>
      <p:pic>
        <p:nvPicPr>
          <p:cNvPr id="7" name="Bilde 6">
            <a:extLst>
              <a:ext uri="{FF2B5EF4-FFF2-40B4-BE49-F238E27FC236}">
                <a16:creationId xmlns:a16="http://schemas.microsoft.com/office/drawing/2014/main" id="{ED2A2411-813D-9499-960B-74D3B058E434}"/>
              </a:ext>
            </a:extLst>
          </p:cNvPr>
          <p:cNvPicPr>
            <a:picLocks noChangeAspect="1"/>
          </p:cNvPicPr>
          <p:nvPr/>
        </p:nvPicPr>
        <p:blipFill>
          <a:blip r:embed="rId2"/>
          <a:stretch>
            <a:fillRect/>
          </a:stretch>
        </p:blipFill>
        <p:spPr>
          <a:xfrm>
            <a:off x="5277412" y="1285275"/>
            <a:ext cx="3283773" cy="3041742"/>
          </a:xfrm>
          <a:prstGeom prst="rect">
            <a:avLst/>
          </a:prstGeom>
        </p:spPr>
      </p:pic>
    </p:spTree>
    <p:extLst>
      <p:ext uri="{BB962C8B-B14F-4D97-AF65-F5344CB8AC3E}">
        <p14:creationId xmlns:p14="http://schemas.microsoft.com/office/powerpoint/2010/main" val="123252020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E294B0C-4450-6283-600D-8E9880D18205}"/>
              </a:ext>
            </a:extLst>
          </p:cNvPr>
          <p:cNvSpPr>
            <a:spLocks noGrp="1"/>
          </p:cNvSpPr>
          <p:nvPr>
            <p:ph type="title"/>
          </p:nvPr>
        </p:nvSpPr>
        <p:spPr/>
        <p:txBody>
          <a:bodyPr/>
          <a:lstStyle/>
          <a:p>
            <a:r>
              <a:rPr lang="nb-NO" dirty="0"/>
              <a:t>Praktisk</a:t>
            </a:r>
          </a:p>
        </p:txBody>
      </p:sp>
      <p:sp>
        <p:nvSpPr>
          <p:cNvPr id="3" name="Plassholder for innhold 2">
            <a:extLst>
              <a:ext uri="{FF2B5EF4-FFF2-40B4-BE49-F238E27FC236}">
                <a16:creationId xmlns:a16="http://schemas.microsoft.com/office/drawing/2014/main" id="{8505D07A-8C69-0C59-60B2-530CFA0DD4D3}"/>
              </a:ext>
            </a:extLst>
          </p:cNvPr>
          <p:cNvSpPr>
            <a:spLocks noGrp="1"/>
          </p:cNvSpPr>
          <p:nvPr>
            <p:ph idx="1"/>
          </p:nvPr>
        </p:nvSpPr>
        <p:spPr>
          <a:xfrm>
            <a:off x="580649" y="1369642"/>
            <a:ext cx="4388393" cy="3194504"/>
          </a:xfrm>
        </p:spPr>
        <p:txBody>
          <a:bodyPr/>
          <a:lstStyle/>
          <a:p>
            <a:r>
              <a:rPr lang="nb-NO" dirty="0"/>
              <a:t>Billetten være tilgjengelig i Ruterappen i tillegg til Vy, </a:t>
            </a:r>
            <a:r>
              <a:rPr lang="nb-NO" dirty="0" err="1"/>
              <a:t>Entur</a:t>
            </a:r>
            <a:r>
              <a:rPr lang="nb-NO" dirty="0"/>
              <a:t>, Ruters impulsbilletter </a:t>
            </a:r>
            <a:r>
              <a:rPr lang="nb-NO" dirty="0" err="1"/>
              <a:t>etc</a:t>
            </a:r>
            <a:endParaRPr lang="nb-NO" dirty="0"/>
          </a:p>
          <a:p>
            <a:r>
              <a:rPr lang="nb-NO" dirty="0"/>
              <a:t>Gjelder stasjonene Lunner, Roa, Grua, Harestua og Stryken.</a:t>
            </a:r>
          </a:p>
          <a:p>
            <a:r>
              <a:rPr lang="nb-NO" dirty="0"/>
              <a:t>Stasjonene lenger nord ligger utenfor Viken og Ruters ansvarsområde og omfattes ikke av </a:t>
            </a:r>
            <a:r>
              <a:rPr lang="nb-NO" dirty="0" err="1"/>
              <a:t>togavtalen</a:t>
            </a:r>
            <a:endParaRPr lang="nb-NO" dirty="0"/>
          </a:p>
        </p:txBody>
      </p:sp>
      <p:pic>
        <p:nvPicPr>
          <p:cNvPr id="5" name="Bilde 4">
            <a:extLst>
              <a:ext uri="{FF2B5EF4-FFF2-40B4-BE49-F238E27FC236}">
                <a16:creationId xmlns:a16="http://schemas.microsoft.com/office/drawing/2014/main" id="{0FF206E3-AD68-21C2-086E-121CC991B9B6}"/>
              </a:ext>
            </a:extLst>
          </p:cNvPr>
          <p:cNvPicPr>
            <a:picLocks noChangeAspect="1"/>
          </p:cNvPicPr>
          <p:nvPr/>
        </p:nvPicPr>
        <p:blipFill>
          <a:blip r:embed="rId2"/>
          <a:stretch>
            <a:fillRect/>
          </a:stretch>
        </p:blipFill>
        <p:spPr>
          <a:xfrm>
            <a:off x="5624080" y="649083"/>
            <a:ext cx="2511153" cy="3544888"/>
          </a:xfrm>
          <a:prstGeom prst="rect">
            <a:avLst/>
          </a:prstGeom>
        </p:spPr>
      </p:pic>
      <p:sp>
        <p:nvSpPr>
          <p:cNvPr id="6" name="Rektangel 5">
            <a:extLst>
              <a:ext uri="{FF2B5EF4-FFF2-40B4-BE49-F238E27FC236}">
                <a16:creationId xmlns:a16="http://schemas.microsoft.com/office/drawing/2014/main" id="{305DAC97-6880-4E88-057A-F728DA0AA92A}"/>
              </a:ext>
            </a:extLst>
          </p:cNvPr>
          <p:cNvSpPr/>
          <p:nvPr/>
        </p:nvSpPr>
        <p:spPr>
          <a:xfrm>
            <a:off x="7277100" y="2011680"/>
            <a:ext cx="541020" cy="538004"/>
          </a:xfrm>
          <a:prstGeom prst="rect">
            <a:avLst/>
          </a:prstGeom>
          <a:noFill/>
          <a:ln w="5715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nb-NO"/>
          </a:p>
        </p:txBody>
      </p:sp>
    </p:spTree>
    <p:extLst>
      <p:ext uri="{BB962C8B-B14F-4D97-AF65-F5344CB8AC3E}">
        <p14:creationId xmlns:p14="http://schemas.microsoft.com/office/powerpoint/2010/main" val="330638950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A0A3A69-3131-8492-3FE1-700E09D1FC7E}"/>
              </a:ext>
            </a:extLst>
          </p:cNvPr>
          <p:cNvSpPr>
            <a:spLocks noGrp="1"/>
          </p:cNvSpPr>
          <p:nvPr>
            <p:ph type="title"/>
          </p:nvPr>
        </p:nvSpPr>
        <p:spPr>
          <a:xfrm>
            <a:off x="3938954" y="648634"/>
            <a:ext cx="4622230" cy="430887"/>
          </a:xfrm>
        </p:spPr>
        <p:txBody>
          <a:bodyPr/>
          <a:lstStyle/>
          <a:p>
            <a:r>
              <a:rPr lang="nb-NO" dirty="0"/>
              <a:t>Togreiser fra Lunner mot Oslo blir rimeligere</a:t>
            </a:r>
          </a:p>
        </p:txBody>
      </p:sp>
      <p:pic>
        <p:nvPicPr>
          <p:cNvPr id="4" name="Plassholder for innhold 3">
            <a:extLst>
              <a:ext uri="{FF2B5EF4-FFF2-40B4-BE49-F238E27FC236}">
                <a16:creationId xmlns:a16="http://schemas.microsoft.com/office/drawing/2014/main" id="{1C96E56C-955B-1970-A616-DBB59570F03E}"/>
              </a:ext>
            </a:extLst>
          </p:cNvPr>
          <p:cNvPicPr>
            <a:picLocks noGrp="1" noChangeAspect="1"/>
          </p:cNvPicPr>
          <p:nvPr>
            <p:ph idx="1"/>
          </p:nvPr>
        </p:nvPicPr>
        <p:blipFill>
          <a:blip r:embed="rId2"/>
          <a:stretch>
            <a:fillRect/>
          </a:stretch>
        </p:blipFill>
        <p:spPr>
          <a:xfrm>
            <a:off x="4004330" y="1963081"/>
            <a:ext cx="4782427" cy="1418141"/>
          </a:xfrm>
          <a:prstGeom prst="rect">
            <a:avLst/>
          </a:prstGeom>
        </p:spPr>
      </p:pic>
      <p:sp>
        <p:nvSpPr>
          <p:cNvPr id="5" name="TekstSylinder 4">
            <a:extLst>
              <a:ext uri="{FF2B5EF4-FFF2-40B4-BE49-F238E27FC236}">
                <a16:creationId xmlns:a16="http://schemas.microsoft.com/office/drawing/2014/main" id="{C9788531-701E-56CF-60D5-C08D9EA015EA}"/>
              </a:ext>
            </a:extLst>
          </p:cNvPr>
          <p:cNvSpPr txBox="1"/>
          <p:nvPr/>
        </p:nvSpPr>
        <p:spPr>
          <a:xfrm>
            <a:off x="3938954" y="3302531"/>
            <a:ext cx="4572000" cy="300082"/>
          </a:xfrm>
          <a:prstGeom prst="rect">
            <a:avLst/>
          </a:prstGeom>
          <a:noFill/>
        </p:spPr>
        <p:txBody>
          <a:bodyPr wrap="square">
            <a:spAutoFit/>
          </a:bodyPr>
          <a:lstStyle/>
          <a:p>
            <a:r>
              <a:rPr lang="nb-NO" dirty="0"/>
              <a:t>Det legges opp til 4 soner fra Lunner til Oslo</a:t>
            </a:r>
          </a:p>
        </p:txBody>
      </p:sp>
      <p:pic>
        <p:nvPicPr>
          <p:cNvPr id="1026" name="Picture 2" descr="Apper41">
            <a:extLst>
              <a:ext uri="{FF2B5EF4-FFF2-40B4-BE49-F238E27FC236}">
                <a16:creationId xmlns:a16="http://schemas.microsoft.com/office/drawing/2014/main" id="{C51F8153-BB7D-1448-B211-E88BA0EEBB4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429" r="15121"/>
          <a:stretch/>
        </p:blipFill>
        <p:spPr bwMode="auto">
          <a:xfrm>
            <a:off x="0" y="0"/>
            <a:ext cx="3817460" cy="5145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36310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C4B1D61-F911-958A-7230-5B8284A6F1AC}"/>
              </a:ext>
            </a:extLst>
          </p:cNvPr>
          <p:cNvSpPr>
            <a:spLocks noGrp="1"/>
          </p:cNvSpPr>
          <p:nvPr>
            <p:ph type="title"/>
          </p:nvPr>
        </p:nvSpPr>
        <p:spPr>
          <a:xfrm>
            <a:off x="623887" y="1577043"/>
            <a:ext cx="7886700" cy="1938992"/>
          </a:xfrm>
        </p:spPr>
        <p:txBody>
          <a:bodyPr/>
          <a:lstStyle/>
          <a:p>
            <a:r>
              <a:rPr lang="nb-NO" dirty="0"/>
              <a:t>Hele kollektivtilbud på Lunner og Jevnaker inn i Ruters portefølje</a:t>
            </a:r>
          </a:p>
        </p:txBody>
      </p:sp>
    </p:spTree>
    <p:extLst>
      <p:ext uri="{BB962C8B-B14F-4D97-AF65-F5344CB8AC3E}">
        <p14:creationId xmlns:p14="http://schemas.microsoft.com/office/powerpoint/2010/main" val="203770019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FC0F643-FB84-03E5-2716-17357BE685E9}"/>
              </a:ext>
            </a:extLst>
          </p:cNvPr>
          <p:cNvSpPr>
            <a:spLocks noGrp="1"/>
          </p:cNvSpPr>
          <p:nvPr>
            <p:ph type="title"/>
          </p:nvPr>
        </p:nvSpPr>
        <p:spPr>
          <a:xfrm>
            <a:off x="580649" y="433191"/>
            <a:ext cx="7980536" cy="861774"/>
          </a:xfrm>
        </p:spPr>
        <p:txBody>
          <a:bodyPr/>
          <a:lstStyle/>
          <a:p>
            <a:r>
              <a:rPr lang="nb-NO" dirty="0"/>
              <a:t>Overtakelse av kollektivtrafikken på Lunner og Jevnaker</a:t>
            </a:r>
          </a:p>
        </p:txBody>
      </p:sp>
      <p:sp>
        <p:nvSpPr>
          <p:cNvPr id="3" name="Plassholder for innhold 2">
            <a:extLst>
              <a:ext uri="{FF2B5EF4-FFF2-40B4-BE49-F238E27FC236}">
                <a16:creationId xmlns:a16="http://schemas.microsoft.com/office/drawing/2014/main" id="{E3EAF896-0255-67E4-D804-10D51209BACB}"/>
              </a:ext>
            </a:extLst>
          </p:cNvPr>
          <p:cNvSpPr>
            <a:spLocks noGrp="1"/>
          </p:cNvSpPr>
          <p:nvPr>
            <p:ph idx="1"/>
          </p:nvPr>
        </p:nvSpPr>
        <p:spPr>
          <a:xfrm>
            <a:off x="580649" y="1542290"/>
            <a:ext cx="3709997" cy="3194504"/>
          </a:xfrm>
        </p:spPr>
        <p:txBody>
          <a:bodyPr>
            <a:normAutofit fontScale="92500" lnSpcReduction="10000"/>
          </a:bodyPr>
          <a:lstStyle/>
          <a:p>
            <a:r>
              <a:rPr lang="nb-NO" dirty="0"/>
              <a:t>Akershus gjenopprettes i 2024</a:t>
            </a:r>
          </a:p>
          <a:p>
            <a:r>
              <a:rPr lang="nb-NO" dirty="0"/>
              <a:t>Lunner og Jevnaker blir en del av Akershus, og Ruter er bedt om å se på hvordan kollektivtrafikken kan innlemmes i vårt tilbud</a:t>
            </a:r>
          </a:p>
          <a:p>
            <a:r>
              <a:rPr lang="nb-NO" dirty="0"/>
              <a:t>Prosessen er i </a:t>
            </a:r>
            <a:r>
              <a:rPr lang="nb-NO" dirty="0" err="1"/>
              <a:t>gangsatt</a:t>
            </a:r>
            <a:r>
              <a:rPr lang="nb-NO" dirty="0"/>
              <a:t> og de første delene overtas allerede i sommer (spesialskyss)</a:t>
            </a:r>
          </a:p>
          <a:p>
            <a:r>
              <a:rPr lang="nb-NO" dirty="0"/>
              <a:t>Tidspunkt for fullstendig overtakelse besluttes av fylkesrådet</a:t>
            </a:r>
          </a:p>
          <a:p>
            <a:endParaRPr lang="nb-NO" dirty="0"/>
          </a:p>
        </p:txBody>
      </p:sp>
      <p:pic>
        <p:nvPicPr>
          <p:cNvPr id="5" name="Bilde 4">
            <a:extLst>
              <a:ext uri="{FF2B5EF4-FFF2-40B4-BE49-F238E27FC236}">
                <a16:creationId xmlns:a16="http://schemas.microsoft.com/office/drawing/2014/main" id="{26308506-022D-91D5-395C-69405666C37F}"/>
              </a:ext>
            </a:extLst>
          </p:cNvPr>
          <p:cNvPicPr>
            <a:picLocks noChangeAspect="1"/>
          </p:cNvPicPr>
          <p:nvPr/>
        </p:nvPicPr>
        <p:blipFill>
          <a:blip r:embed="rId2"/>
          <a:stretch>
            <a:fillRect/>
          </a:stretch>
        </p:blipFill>
        <p:spPr>
          <a:xfrm>
            <a:off x="5211621" y="1294965"/>
            <a:ext cx="3270682" cy="3135963"/>
          </a:xfrm>
          <a:prstGeom prst="rect">
            <a:avLst/>
          </a:prstGeom>
        </p:spPr>
      </p:pic>
    </p:spTree>
    <p:extLst>
      <p:ext uri="{BB962C8B-B14F-4D97-AF65-F5344CB8AC3E}">
        <p14:creationId xmlns:p14="http://schemas.microsoft.com/office/powerpoint/2010/main" val="188766722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ACACCCC-1FC0-6E39-1717-94D29B2F1095}"/>
              </a:ext>
            </a:extLst>
          </p:cNvPr>
          <p:cNvSpPr>
            <a:spLocks noGrp="1"/>
          </p:cNvSpPr>
          <p:nvPr>
            <p:ph type="title"/>
          </p:nvPr>
        </p:nvSpPr>
        <p:spPr/>
        <p:txBody>
          <a:bodyPr/>
          <a:lstStyle/>
          <a:p>
            <a:r>
              <a:rPr lang="nb-NO" dirty="0"/>
              <a:t>Hva må avklares fremover</a:t>
            </a:r>
          </a:p>
        </p:txBody>
      </p:sp>
      <p:sp>
        <p:nvSpPr>
          <p:cNvPr id="3" name="Plassholder for innhold 2">
            <a:extLst>
              <a:ext uri="{FF2B5EF4-FFF2-40B4-BE49-F238E27FC236}">
                <a16:creationId xmlns:a16="http://schemas.microsoft.com/office/drawing/2014/main" id="{7AE44034-E880-0EE0-402F-34DDB3197EC3}"/>
              </a:ext>
            </a:extLst>
          </p:cNvPr>
          <p:cNvSpPr>
            <a:spLocks noGrp="1"/>
          </p:cNvSpPr>
          <p:nvPr>
            <p:ph idx="1"/>
          </p:nvPr>
        </p:nvSpPr>
        <p:spPr/>
        <p:txBody>
          <a:bodyPr>
            <a:normAutofit fontScale="85000" lnSpcReduction="10000"/>
          </a:bodyPr>
          <a:lstStyle/>
          <a:p>
            <a:r>
              <a:rPr lang="nb-NO" dirty="0"/>
              <a:t>Innlandstrafikk kjører i dag kollektivtrafikken i Lunner og Jevnaker for Ruter og Brakar</a:t>
            </a:r>
          </a:p>
          <a:p>
            <a:r>
              <a:rPr lang="nb-NO" dirty="0"/>
              <a:t>Dette opplegget reguleres av en avtale med 15 måneders oppsigelsestid</a:t>
            </a:r>
          </a:p>
          <a:p>
            <a:r>
              <a:rPr lang="nb-NO" dirty="0"/>
              <a:t>Innlandstrafikk sin kontrakt med bussoperatøren løper ut i 2026</a:t>
            </a:r>
          </a:p>
          <a:p>
            <a:endParaRPr lang="nb-NO" dirty="0"/>
          </a:p>
          <a:p>
            <a:r>
              <a:rPr lang="nb-NO" dirty="0"/>
              <a:t>En utfordring blir å finne en best mulig fordeling når dagens rutetilbud skal fordeles mellom Innlandstrafikk og Ruter</a:t>
            </a:r>
          </a:p>
          <a:p>
            <a:pPr lvl="1"/>
            <a:r>
              <a:rPr lang="nb-NO" dirty="0"/>
              <a:t>Ruteplanen ble ikke laget med tanke på å deles i to, og linjene og transportbehovene krysser kommune- og fylkesgrenser</a:t>
            </a:r>
          </a:p>
          <a:p>
            <a:pPr lvl="1"/>
            <a:r>
              <a:rPr lang="nb-NO" dirty="0"/>
              <a:t>Skoleelever er viktig for bussene i regionen, og Hadeland </a:t>
            </a:r>
            <a:r>
              <a:rPr lang="nb-NO" dirty="0" err="1"/>
              <a:t>vgs</a:t>
            </a:r>
            <a:r>
              <a:rPr lang="nb-NO" dirty="0"/>
              <a:t> vil nok også i fremtiden få mange elever fra Lunner og Jevnaker</a:t>
            </a:r>
          </a:p>
          <a:p>
            <a:r>
              <a:rPr lang="nb-NO" dirty="0"/>
              <a:t>Innlandstrafikk og Ruter må sammen finne frem til gode forretningsregler</a:t>
            </a:r>
          </a:p>
        </p:txBody>
      </p:sp>
    </p:spTree>
    <p:extLst>
      <p:ext uri="{BB962C8B-B14F-4D97-AF65-F5344CB8AC3E}">
        <p14:creationId xmlns:p14="http://schemas.microsoft.com/office/powerpoint/2010/main" val="3741622820"/>
      </p:ext>
    </p:extLst>
  </p:cSld>
  <p:clrMapOvr>
    <a:masterClrMapping/>
  </p:clrMapOvr>
  <p:transition>
    <p:fade/>
  </p:transition>
</p:sld>
</file>

<file path=ppt/theme/theme1.xml><?xml version="1.0" encoding="utf-8"?>
<a:theme xmlns:a="http://schemas.openxmlformats.org/drawingml/2006/main" name="Office-tema">
  <a:themeElements>
    <a:clrScheme name="Ruter 1">
      <a:dk1>
        <a:srgbClr val="000000"/>
      </a:dk1>
      <a:lt1>
        <a:srgbClr val="FFFFFF"/>
      </a:lt1>
      <a:dk2>
        <a:srgbClr val="32374B"/>
      </a:dk2>
      <a:lt2>
        <a:srgbClr val="F5F5F5"/>
      </a:lt2>
      <a:accent1>
        <a:srgbClr val="E60000"/>
      </a:accent1>
      <a:accent2>
        <a:srgbClr val="EC700C"/>
      </a:accent2>
      <a:accent3>
        <a:srgbClr val="FFC800"/>
      </a:accent3>
      <a:accent4>
        <a:srgbClr val="76A300"/>
      </a:accent4>
      <a:accent5>
        <a:srgbClr val="0B91EF"/>
      </a:accent5>
      <a:accent6>
        <a:srgbClr val="682C88"/>
      </a:accent6>
      <a:hlink>
        <a:srgbClr val="006BB3"/>
      </a:hlink>
      <a:folHlink>
        <a:srgbClr val="006BB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uter_PowerPoint" id="{DD10C708-B229-DD41-9CC3-4A81E6263A85}" vid="{7DCE9115-4930-4F40-ABFC-A51E0AF087DF}"/>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Template>
  <TotalTime>5166</TotalTime>
  <Words>425</Words>
  <Application>Microsoft Office PowerPoint</Application>
  <PresentationFormat>Egendefinert</PresentationFormat>
  <Paragraphs>42</Paragraphs>
  <Slides>11</Slides>
  <Notes>0</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11</vt:i4>
      </vt:variant>
    </vt:vector>
  </HeadingPairs>
  <TitlesOfParts>
    <vt:vector size="14" baseType="lpstr">
      <vt:lpstr>Arial</vt:lpstr>
      <vt:lpstr>Calibri</vt:lpstr>
      <vt:lpstr>Office-tema</vt:lpstr>
      <vt:lpstr>Lunner, Jevnaker og Ruter</vt:lpstr>
      <vt:lpstr>Bestillinger fra Viken</vt:lpstr>
      <vt:lpstr>Tog til Lunner i Ruters pris- og sonesystem</vt:lpstr>
      <vt:lpstr>Tog til Lunner i Ruters pris- og sonesystem</vt:lpstr>
      <vt:lpstr>Praktisk</vt:lpstr>
      <vt:lpstr>Togreiser fra Lunner mot Oslo blir rimeligere</vt:lpstr>
      <vt:lpstr>Hele kollektivtilbud på Lunner og Jevnaker inn i Ruters portefølje</vt:lpstr>
      <vt:lpstr>Overtakelse av kollektivtrafikken på Lunner og Jevnaker</vt:lpstr>
      <vt:lpstr>Hva må avklares fremover</vt:lpstr>
      <vt:lpstr>Ruters forslag til soneutvidelse</vt:lpstr>
      <vt:lpstr>Takk for meg!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Lunner, Jevnaker og Ruter</dc:title>
  <dc:creator>Kristoffer Schjødt Westad</dc:creator>
  <dc:description>Template by addpoint.no</dc:description>
  <cp:lastModifiedBy>Eivind Grønstad</cp:lastModifiedBy>
  <cp:revision>4</cp:revision>
  <dcterms:created xsi:type="dcterms:W3CDTF">2023-03-21T17:48:34Z</dcterms:created>
  <dcterms:modified xsi:type="dcterms:W3CDTF">2023-04-16T14:34:41Z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 by">
    <vt:lpwstr>addpoint.no</vt:lpwstr>
  </property>
</Properties>
</file>