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58" r:id="rId2"/>
    <p:sldMasterId id="2147483648" r:id="rId3"/>
    <p:sldMasterId id="2147483653" r:id="rId4"/>
  </p:sldMasterIdLst>
  <p:notesMasterIdLst>
    <p:notesMasterId r:id="rId11"/>
  </p:notesMasterIdLst>
  <p:sldIdLst>
    <p:sldId id="267" r:id="rId5"/>
    <p:sldId id="424" r:id="rId6"/>
    <p:sldId id="425" r:id="rId7"/>
    <p:sldId id="426" r:id="rId8"/>
    <p:sldId id="427" r:id="rId9"/>
    <p:sldId id="428" r:id="rId10"/>
  </p:sldIdLst>
  <p:sldSz cx="9144000" cy="6858000" type="screen4x3"/>
  <p:notesSz cx="7104063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C7B886-636C-4DC5-B1F7-52526F71053E}" v="3" dt="2023-12-07T14:39:50.2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7458"/>
  </p:normalViewPr>
  <p:slideViewPr>
    <p:cSldViewPr snapToGrid="0" snapToObjects="1">
      <p:cViewPr varScale="1">
        <p:scale>
          <a:sx n="130" d="100"/>
          <a:sy n="130" d="100"/>
        </p:scale>
        <p:origin x="136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unn Granaasen" userId="b97dd9ee-292c-4959-84c7-2e01139eff8f" providerId="ADAL" clId="{59C7B886-636C-4DC5-B1F7-52526F71053E}"/>
    <pc:docChg chg="undo custSel addSld delSld modSld">
      <pc:chgData name="Ingunn Granaasen" userId="b97dd9ee-292c-4959-84c7-2e01139eff8f" providerId="ADAL" clId="{59C7B886-636C-4DC5-B1F7-52526F71053E}" dt="2023-12-08T11:47:27.650" v="3245" actId="20577"/>
      <pc:docMkLst>
        <pc:docMk/>
      </pc:docMkLst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535683469" sldId="257"/>
        </pc:sldMkLst>
      </pc:sldChg>
      <pc:sldChg chg="modSp mod">
        <pc:chgData name="Ingunn Granaasen" userId="b97dd9ee-292c-4959-84c7-2e01139eff8f" providerId="ADAL" clId="{59C7B886-636C-4DC5-B1F7-52526F71053E}" dt="2023-12-08T11:47:27.650" v="3245" actId="20577"/>
        <pc:sldMkLst>
          <pc:docMk/>
          <pc:sldMk cId="3652189725" sldId="267"/>
        </pc:sldMkLst>
        <pc:spChg chg="mod">
          <ac:chgData name="Ingunn Granaasen" userId="b97dd9ee-292c-4959-84c7-2e01139eff8f" providerId="ADAL" clId="{59C7B886-636C-4DC5-B1F7-52526F71053E}" dt="2023-12-07T14:31:45.331" v="2489" actId="20577"/>
          <ac:spMkLst>
            <pc:docMk/>
            <pc:sldMk cId="3652189725" sldId="267"/>
            <ac:spMk id="2" creationId="{00000000-0000-0000-0000-000000000000}"/>
          </ac:spMkLst>
        </pc:spChg>
        <pc:spChg chg="mod">
          <ac:chgData name="Ingunn Granaasen" userId="b97dd9ee-292c-4959-84c7-2e01139eff8f" providerId="ADAL" clId="{59C7B886-636C-4DC5-B1F7-52526F71053E}" dt="2023-12-08T11:47:27.650" v="3245" actId="20577"/>
          <ac:spMkLst>
            <pc:docMk/>
            <pc:sldMk cId="3652189725" sldId="267"/>
            <ac:spMk id="3" creationId="{00000000-0000-0000-0000-000000000000}"/>
          </ac:spMkLst>
        </pc:spChg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420491205" sldId="270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2773300779" sldId="274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3349091297" sldId="275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926339985" sldId="344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4252584804" sldId="363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2277511693" sldId="364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2039853888" sldId="365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814215306" sldId="366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4096187171" sldId="402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2947010595" sldId="404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654290167" sldId="405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315565929" sldId="406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832347619" sldId="407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262350970" sldId="408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647487282" sldId="409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88923567" sldId="410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182368448" sldId="412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2576974180" sldId="413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2995981634" sldId="414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532885233" sldId="416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339516943" sldId="417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697445192" sldId="418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2211824316" sldId="419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441228151" sldId="420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3213654504" sldId="421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3833530259" sldId="422"/>
        </pc:sldMkLst>
      </pc:sldChg>
      <pc:sldChg chg="del">
        <pc:chgData name="Ingunn Granaasen" userId="b97dd9ee-292c-4959-84c7-2e01139eff8f" providerId="ADAL" clId="{59C7B886-636C-4DC5-B1F7-52526F71053E}" dt="2023-12-07T14:31:31.877" v="2487" actId="47"/>
        <pc:sldMkLst>
          <pc:docMk/>
          <pc:sldMk cId="1141713708" sldId="423"/>
        </pc:sldMkLst>
      </pc:sldChg>
      <pc:sldChg chg="modSp new mod">
        <pc:chgData name="Ingunn Granaasen" userId="b97dd9ee-292c-4959-84c7-2e01139eff8f" providerId="ADAL" clId="{59C7B886-636C-4DC5-B1F7-52526F71053E}" dt="2023-12-07T14:22:44.235" v="1214" actId="20577"/>
        <pc:sldMkLst>
          <pc:docMk/>
          <pc:sldMk cId="951348338" sldId="424"/>
        </pc:sldMkLst>
        <pc:spChg chg="mod">
          <ac:chgData name="Ingunn Granaasen" userId="b97dd9ee-292c-4959-84c7-2e01139eff8f" providerId="ADAL" clId="{59C7B886-636C-4DC5-B1F7-52526F71053E}" dt="2023-12-07T14:12:09.656" v="87" actId="20577"/>
          <ac:spMkLst>
            <pc:docMk/>
            <pc:sldMk cId="951348338" sldId="424"/>
            <ac:spMk id="2" creationId="{7FB5AED4-E36F-F359-2E68-0DAC52E3DD6B}"/>
          </ac:spMkLst>
        </pc:spChg>
        <pc:spChg chg="mod">
          <ac:chgData name="Ingunn Granaasen" userId="b97dd9ee-292c-4959-84c7-2e01139eff8f" providerId="ADAL" clId="{59C7B886-636C-4DC5-B1F7-52526F71053E}" dt="2023-12-07T14:22:44.235" v="1214" actId="20577"/>
          <ac:spMkLst>
            <pc:docMk/>
            <pc:sldMk cId="951348338" sldId="424"/>
            <ac:spMk id="3" creationId="{BAAC8B31-33A4-8B1D-FABF-847FAF3AAA3D}"/>
          </ac:spMkLst>
        </pc:spChg>
      </pc:sldChg>
      <pc:sldChg chg="modSp add mod">
        <pc:chgData name="Ingunn Granaasen" userId="b97dd9ee-292c-4959-84c7-2e01139eff8f" providerId="ADAL" clId="{59C7B886-636C-4DC5-B1F7-52526F71053E}" dt="2023-12-07T14:23:50.777" v="1380" actId="6549"/>
        <pc:sldMkLst>
          <pc:docMk/>
          <pc:sldMk cId="2305296682" sldId="425"/>
        </pc:sldMkLst>
        <pc:spChg chg="mod">
          <ac:chgData name="Ingunn Granaasen" userId="b97dd9ee-292c-4959-84c7-2e01139eff8f" providerId="ADAL" clId="{59C7B886-636C-4DC5-B1F7-52526F71053E}" dt="2023-12-07T14:16:10.809" v="623" actId="14100"/>
          <ac:spMkLst>
            <pc:docMk/>
            <pc:sldMk cId="2305296682" sldId="425"/>
            <ac:spMk id="2" creationId="{B8A936A4-8591-FB3A-B296-F9A6E3465398}"/>
          </ac:spMkLst>
        </pc:spChg>
        <pc:spChg chg="mod">
          <ac:chgData name="Ingunn Granaasen" userId="b97dd9ee-292c-4959-84c7-2e01139eff8f" providerId="ADAL" clId="{59C7B886-636C-4DC5-B1F7-52526F71053E}" dt="2023-12-07T14:23:50.777" v="1380" actId="6549"/>
          <ac:spMkLst>
            <pc:docMk/>
            <pc:sldMk cId="2305296682" sldId="425"/>
            <ac:spMk id="3" creationId="{3EF9B77B-48C1-9E71-605D-EC54C2AB1E64}"/>
          </ac:spMkLst>
        </pc:spChg>
      </pc:sldChg>
      <pc:sldChg chg="modSp new mod">
        <pc:chgData name="Ingunn Granaasen" userId="b97dd9ee-292c-4959-84c7-2e01139eff8f" providerId="ADAL" clId="{59C7B886-636C-4DC5-B1F7-52526F71053E}" dt="2023-12-07T14:32:23.370" v="2496" actId="20577"/>
        <pc:sldMkLst>
          <pc:docMk/>
          <pc:sldMk cId="1327234295" sldId="426"/>
        </pc:sldMkLst>
        <pc:spChg chg="mod">
          <ac:chgData name="Ingunn Granaasen" userId="b97dd9ee-292c-4959-84c7-2e01139eff8f" providerId="ADAL" clId="{59C7B886-636C-4DC5-B1F7-52526F71053E}" dt="2023-12-07T14:16:25.663" v="633" actId="20577"/>
          <ac:spMkLst>
            <pc:docMk/>
            <pc:sldMk cId="1327234295" sldId="426"/>
            <ac:spMk id="2" creationId="{153603F9-DD8D-1F5F-3132-CDB2C17C36B6}"/>
          </ac:spMkLst>
        </pc:spChg>
        <pc:spChg chg="mod">
          <ac:chgData name="Ingunn Granaasen" userId="b97dd9ee-292c-4959-84c7-2e01139eff8f" providerId="ADAL" clId="{59C7B886-636C-4DC5-B1F7-52526F71053E}" dt="2023-12-07T14:32:23.370" v="2496" actId="20577"/>
          <ac:spMkLst>
            <pc:docMk/>
            <pc:sldMk cId="1327234295" sldId="426"/>
            <ac:spMk id="3" creationId="{1D5A31E2-5900-B923-8E40-E02A012D73C7}"/>
          </ac:spMkLst>
        </pc:spChg>
      </pc:sldChg>
      <pc:sldChg chg="addSp delSp modSp new mod">
        <pc:chgData name="Ingunn Granaasen" userId="b97dd9ee-292c-4959-84c7-2e01139eff8f" providerId="ADAL" clId="{59C7B886-636C-4DC5-B1F7-52526F71053E}" dt="2023-12-07T14:41:10.441" v="3242" actId="14100"/>
        <pc:sldMkLst>
          <pc:docMk/>
          <pc:sldMk cId="2514518402" sldId="427"/>
        </pc:sldMkLst>
        <pc:spChg chg="mod">
          <ac:chgData name="Ingunn Granaasen" userId="b97dd9ee-292c-4959-84c7-2e01139eff8f" providerId="ADAL" clId="{59C7B886-636C-4DC5-B1F7-52526F71053E}" dt="2023-12-07T14:29:41.155" v="2317" actId="20577"/>
          <ac:spMkLst>
            <pc:docMk/>
            <pc:sldMk cId="2514518402" sldId="427"/>
            <ac:spMk id="2" creationId="{91E31F7E-CD73-90AF-E2BC-6BAD7D7A3A9E}"/>
          </ac:spMkLst>
        </pc:spChg>
        <pc:spChg chg="mod">
          <ac:chgData name="Ingunn Granaasen" userId="b97dd9ee-292c-4959-84c7-2e01139eff8f" providerId="ADAL" clId="{59C7B886-636C-4DC5-B1F7-52526F71053E}" dt="2023-12-07T14:41:10.441" v="3242" actId="14100"/>
          <ac:spMkLst>
            <pc:docMk/>
            <pc:sldMk cId="2514518402" sldId="427"/>
            <ac:spMk id="3" creationId="{EDF122BE-9BA7-8A83-A956-2D67C06D8A07}"/>
          </ac:spMkLst>
        </pc:spChg>
        <pc:spChg chg="add del mod">
          <ac:chgData name="Ingunn Granaasen" userId="b97dd9ee-292c-4959-84c7-2e01139eff8f" providerId="ADAL" clId="{59C7B886-636C-4DC5-B1F7-52526F71053E}" dt="2023-12-07T14:39:45.269" v="3233" actId="21"/>
          <ac:spMkLst>
            <pc:docMk/>
            <pc:sldMk cId="2514518402" sldId="427"/>
            <ac:spMk id="4" creationId="{B1763EB9-8A5F-D3E1-D059-CEE977C9455A}"/>
          </ac:spMkLst>
        </pc:spChg>
      </pc:sldChg>
      <pc:sldChg chg="addSp modSp new mod">
        <pc:chgData name="Ingunn Granaasen" userId="b97dd9ee-292c-4959-84c7-2e01139eff8f" providerId="ADAL" clId="{59C7B886-636C-4DC5-B1F7-52526F71053E}" dt="2023-12-07T14:40:01.454" v="3239" actId="208"/>
        <pc:sldMkLst>
          <pc:docMk/>
          <pc:sldMk cId="3786653283" sldId="428"/>
        </pc:sldMkLst>
        <pc:spChg chg="add mod">
          <ac:chgData name="Ingunn Granaasen" userId="b97dd9ee-292c-4959-84c7-2e01139eff8f" providerId="ADAL" clId="{59C7B886-636C-4DC5-B1F7-52526F71053E}" dt="2023-12-07T14:40:01.454" v="3239" actId="208"/>
          <ac:spMkLst>
            <pc:docMk/>
            <pc:sldMk cId="3786653283" sldId="428"/>
            <ac:spMk id="4" creationId="{CEB7660C-36B0-329D-4D25-F2B004B9E7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6B4B05-62DE-43C0-9D7F-4AE814302461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BBEDA64-7CDF-41C2-9FE6-7B1CAF5FC2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157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24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6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47798E-2756-864B-B8A7-25A6AE34E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101" y="1303200"/>
            <a:ext cx="7874876" cy="109307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9F2EEEF-18ED-554F-8149-4D32404E3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801" y="2664000"/>
            <a:ext cx="7874876" cy="28062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53263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E55637-3562-6948-8C40-A885F9CAB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DF2B56-C2D5-6D4F-9D8A-4D906F85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18400"/>
            <a:ext cx="7886700" cy="3453750"/>
          </a:xfrm>
        </p:spPr>
        <p:txBody>
          <a:bodyPr/>
          <a:lstStyle/>
          <a:p>
            <a:r>
              <a:rPr lang="nb-NO" dirty="0"/>
              <a:t>Rediger tekststiler i malen
Andre nivå
Tredje nivå
Fjerde nivå
Femte nivå</a:t>
            </a:r>
          </a:p>
        </p:txBody>
      </p:sp>
    </p:spTree>
    <p:extLst>
      <p:ext uri="{BB962C8B-B14F-4D97-AF65-F5344CB8AC3E}">
        <p14:creationId xmlns:p14="http://schemas.microsoft.com/office/powerpoint/2010/main" val="356773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CF2CB1-BEB4-E449-95A5-235C3A65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ACBB74-8E38-2E4B-BFBA-A138A3585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318405"/>
            <a:ext cx="3886200" cy="3499945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568608-B106-6843-A4FE-04804CEFC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318405"/>
            <a:ext cx="3886200" cy="3499945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</p:spTree>
    <p:extLst>
      <p:ext uri="{BB962C8B-B14F-4D97-AF65-F5344CB8AC3E}">
        <p14:creationId xmlns:p14="http://schemas.microsoft.com/office/powerpoint/2010/main" val="38637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47798E-2756-864B-B8A7-25A6AE34E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101" y="1303200"/>
            <a:ext cx="7874876" cy="109307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9F2EEEF-18ED-554F-8149-4D32404E3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801" y="2664000"/>
            <a:ext cx="7874876" cy="38511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60718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E55637-3562-6948-8C40-A885F9CAB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DF2B56-C2D5-6D4F-9D8A-4D906F85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18404"/>
            <a:ext cx="7886700" cy="4210989"/>
          </a:xfrm>
        </p:spPr>
        <p:txBody>
          <a:bodyPr/>
          <a:lstStyle/>
          <a:p>
            <a:r>
              <a:rPr lang="nb-NO" dirty="0"/>
              <a:t>Rediger tekststiler i malen
Andre nivå
Tredje nivå
Fjerde nivå
Femte nivå</a:t>
            </a:r>
          </a:p>
        </p:txBody>
      </p:sp>
    </p:spTree>
    <p:extLst>
      <p:ext uri="{BB962C8B-B14F-4D97-AF65-F5344CB8AC3E}">
        <p14:creationId xmlns:p14="http://schemas.microsoft.com/office/powerpoint/2010/main" val="9336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CF2CB1-BEB4-E449-95A5-235C3A65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ACBB74-8E38-2E4B-BFBA-A138A3585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318405"/>
            <a:ext cx="3886200" cy="4239563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568608-B106-6843-A4FE-04804CEFC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318405"/>
            <a:ext cx="3886200" cy="4239563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</p:spTree>
    <p:extLst>
      <p:ext uri="{BB962C8B-B14F-4D97-AF65-F5344CB8AC3E}">
        <p14:creationId xmlns:p14="http://schemas.microsoft.com/office/powerpoint/2010/main" val="337490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theme" Target="../theme/theme3.xml"/><Relationship Id="rId9" Type="http://schemas.openxmlformats.org/officeDocument/2006/relationships/image" Target="../media/image1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theme" Target="../theme/theme4.xml"/><Relationship Id="rId9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7778AA0E-BE48-4C4A-BC9B-662BD7EEC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750" r="13367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613E733C-EB49-8249-9723-23C0D3F8FB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57342" y="880915"/>
            <a:ext cx="1619431" cy="10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9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accent2"/>
          </a:solidFill>
          <a:latin typeface="Fira Sans Book" panose="020B0503050000020004" pitchFamily="34" charset="-128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Fira Sans Book" panose="020B0503050000020004" pitchFamily="34" charset="-128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e 20">
            <a:extLst>
              <a:ext uri="{FF2B5EF4-FFF2-40B4-BE49-F238E27FC236}">
                <a16:creationId xmlns:a16="http://schemas.microsoft.com/office/drawing/2014/main" id="{832C8C59-1022-D148-941F-026F18A955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0998" y="3225374"/>
            <a:ext cx="1071609" cy="2314814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B1DF730B-74E1-A544-AD62-A5E120082B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3223833"/>
            <a:ext cx="2258654" cy="231457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749AE7AA-194F-FB4B-A094-5F9CD68A12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09556" y="3228474"/>
            <a:ext cx="2478863" cy="2311401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0DE94DAB-0D13-0144-899D-21D45A087AC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6814" y="3223839"/>
            <a:ext cx="1157186" cy="2314575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A51A6F7F-C63F-7D48-BC3E-FEAA9A6211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1005" y="3227294"/>
            <a:ext cx="2425880" cy="2312894"/>
          </a:xfrm>
          <a:prstGeom prst="rect">
            <a:avLst/>
          </a:prstGeom>
        </p:spPr>
      </p:pic>
      <p:pic>
        <p:nvPicPr>
          <p:cNvPr id="25" name="Bilde 24">
            <a:extLst>
              <a:ext uri="{FF2B5EF4-FFF2-40B4-BE49-F238E27FC236}">
                <a16:creationId xmlns:a16="http://schemas.microsoft.com/office/drawing/2014/main" id="{1B74A3BC-348F-DF44-8E19-E1B0DA3E282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841735" y="880915"/>
            <a:ext cx="1214573" cy="10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7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accent2"/>
          </a:solidFill>
          <a:latin typeface="Fira Sans Book" panose="020B0503050000020004" pitchFamily="34" charset="-128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Fira Sans Book" panose="020B0503050000020004" pitchFamily="34" charset="-128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834D48C-9DC7-EC4A-8C3A-D688BF5B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2327"/>
            <a:ext cx="7886700" cy="674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155FBB-AB73-1741-A63F-3EB8AEDE0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318327"/>
            <a:ext cx="7886700" cy="345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 dirty="0"/>
              <a:t>Rediger tekststiler i malen
Andre nivå
Tredje nivå
Fjerde nivå
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62DC127-C6CF-224B-899D-BE4EF71533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383597"/>
            <a:ext cx="1524000" cy="393700"/>
          </a:xfrm>
          <a:prstGeom prst="rect">
            <a:avLst/>
          </a:prstGeom>
        </p:spPr>
      </p:pic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C9783CC2-B6CA-A343-8258-A101BF5BA726}"/>
              </a:ext>
            </a:extLst>
          </p:cNvPr>
          <p:cNvCxnSpPr/>
          <p:nvPr userDrawn="1"/>
        </p:nvCxnSpPr>
        <p:spPr>
          <a:xfrm>
            <a:off x="629100" y="946800"/>
            <a:ext cx="7886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1B472637-9E2A-5149-BA6C-E60DD3B49092}"/>
              </a:ext>
            </a:extLst>
          </p:cNvPr>
          <p:cNvSpPr txBox="1"/>
          <p:nvPr userDrawn="1"/>
        </p:nvSpPr>
        <p:spPr>
          <a:xfrm>
            <a:off x="3525961" y="470665"/>
            <a:ext cx="36895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900" baseline="0" dirty="0">
                <a:solidFill>
                  <a:schemeClr val="accent2"/>
                </a:solidFill>
                <a:latin typeface="Fira Sans Light" panose="020B0403050000020004" pitchFamily="34" charset="-128"/>
                <a:ea typeface="Fira Sans Compressed Book" panose="020B0503050000020004" pitchFamily="34" charset="0"/>
              </a:rPr>
              <a:t>Regionrådet for Hadeland – Interkommunalt politisk råd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93EFDF72-2460-D542-8975-20972FA9948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7112" y="421933"/>
            <a:ext cx="195438" cy="326212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91B308CF-721F-3A48-A0BD-8444EE7BE51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8060" y="420976"/>
            <a:ext cx="199592" cy="330358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017CD0D3-96A2-A34B-8D30-06526A8AEB1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3158" y="420976"/>
            <a:ext cx="202364" cy="334462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BEBFE412-B021-6242-A2F8-82642FAC147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8260" y="420976"/>
            <a:ext cx="205257" cy="327640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F6E86356-98A5-3544-8537-102599126A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715" y="5973030"/>
            <a:ext cx="7881802" cy="90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39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accent2"/>
          </a:solidFill>
          <a:latin typeface="Fira Sans Book" panose="020B0503050000020004" pitchFamily="34" charset="-128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Fira Sans Book" panose="020B0503050000020004" pitchFamily="34" charset="-128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834D48C-9DC7-EC4A-8C3A-D688BF5B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2327"/>
            <a:ext cx="7886700" cy="674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155FBB-AB73-1741-A63F-3EB8AEDE0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318327"/>
            <a:ext cx="7886700" cy="4182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 dirty="0"/>
              <a:t>Rediger tekststiler i malen
Andre nivå
Tredje nivå
Fjerde nivå
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62DC127-C6CF-224B-899D-BE4EF71533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383597"/>
            <a:ext cx="1524000" cy="393700"/>
          </a:xfrm>
          <a:prstGeom prst="rect">
            <a:avLst/>
          </a:prstGeom>
        </p:spPr>
      </p:pic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C9783CC2-B6CA-A343-8258-A101BF5BA726}"/>
              </a:ext>
            </a:extLst>
          </p:cNvPr>
          <p:cNvCxnSpPr/>
          <p:nvPr userDrawn="1"/>
        </p:nvCxnSpPr>
        <p:spPr>
          <a:xfrm>
            <a:off x="629100" y="946800"/>
            <a:ext cx="78867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1B472637-9E2A-5149-BA6C-E60DD3B49092}"/>
              </a:ext>
            </a:extLst>
          </p:cNvPr>
          <p:cNvSpPr txBox="1"/>
          <p:nvPr userDrawn="1"/>
        </p:nvSpPr>
        <p:spPr>
          <a:xfrm>
            <a:off x="3504014" y="493753"/>
            <a:ext cx="36895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900" baseline="0" dirty="0">
                <a:solidFill>
                  <a:schemeClr val="accent2"/>
                </a:solidFill>
                <a:latin typeface="Fira Sans Light" panose="020B0403050000020004" pitchFamily="34" charset="-128"/>
                <a:ea typeface="Fira Sans Compressed Book" panose="020B0503050000020004" pitchFamily="34" charset="0"/>
              </a:rPr>
              <a:t>Regionrådet for Hadeland – Interkommunalt politisk råd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93EFDF72-2460-D542-8975-20972FA9948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5165" y="445021"/>
            <a:ext cx="195438" cy="326212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91B308CF-721F-3A48-A0BD-8444EE7BE51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6113" y="444064"/>
            <a:ext cx="199592" cy="330358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017CD0D3-96A2-A34B-8D30-06526A8AEB1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211" y="444064"/>
            <a:ext cx="202364" cy="334462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BEBFE412-B021-6242-A2F8-82642FAC147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6313" y="444064"/>
            <a:ext cx="205257" cy="32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3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accent2"/>
          </a:solidFill>
          <a:latin typeface="Fira Sans Book" panose="020B0503050000020004" pitchFamily="34" charset="-128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Fira Sans Book" panose="020B0503050000020004" pitchFamily="34" charset="-128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52549" y="2241665"/>
            <a:ext cx="8482148" cy="1550047"/>
          </a:xfrm>
        </p:spPr>
        <p:txBody>
          <a:bodyPr>
            <a:normAutofit/>
          </a:bodyPr>
          <a:lstStyle/>
          <a:p>
            <a:r>
              <a:rPr lang="nb-NO" dirty="0"/>
              <a:t>Regionrådet for Hadeland IPR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31801" y="4534283"/>
            <a:ext cx="7874876" cy="1047742"/>
          </a:xfrm>
        </p:spPr>
        <p:txBody>
          <a:bodyPr/>
          <a:lstStyle/>
          <a:p>
            <a:br>
              <a:rPr lang="nb-NO"/>
            </a:br>
            <a:r>
              <a:rPr lang="nb-NO"/>
              <a:t>8. </a:t>
            </a:r>
            <a:r>
              <a:rPr lang="nb-NO" dirty="0"/>
              <a:t>desember 2023</a:t>
            </a:r>
          </a:p>
        </p:txBody>
      </p:sp>
    </p:spTree>
    <p:extLst>
      <p:ext uri="{BB962C8B-B14F-4D97-AF65-F5344CB8AC3E}">
        <p14:creationId xmlns:p14="http://schemas.microsoft.com/office/powerpoint/2010/main" val="365218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B5AED4-E36F-F359-2E68-0DAC52E3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Innspurt i historien for Regionrådet for Hadeland IPR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AC8B31-33A4-8B1D-FABF-847FAF3AA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Avsluttende møte i dag samt ett møte i starten av 2024 for å behandle regnskap og endelig årsmelding. </a:t>
            </a:r>
          </a:p>
          <a:p>
            <a:endParaRPr lang="nb-NO" dirty="0"/>
          </a:p>
          <a:p>
            <a:r>
              <a:rPr lang="nb-NO" dirty="0"/>
              <a:t>Basert på vedtaket som ble gjort i juni 2022 om at «regionrådet skulle avvikles i sin nåværende form 31/12-2023»</a:t>
            </a:r>
          </a:p>
        </p:txBody>
      </p:sp>
    </p:spTree>
    <p:extLst>
      <p:ext uri="{BB962C8B-B14F-4D97-AF65-F5344CB8AC3E}">
        <p14:creationId xmlns:p14="http://schemas.microsoft.com/office/powerpoint/2010/main" val="95134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A936A4-8591-FB3A-B296-F9A6E3465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28" y="1302327"/>
            <a:ext cx="8729472" cy="674688"/>
          </a:xfrm>
        </p:spPr>
        <p:txBody>
          <a:bodyPr>
            <a:normAutofit fontScale="90000"/>
          </a:bodyPr>
          <a:lstStyle/>
          <a:p>
            <a:r>
              <a:rPr lang="nb-NO" dirty="0"/>
              <a:t>Som nevnt sist: Arbeidet i Regionrådet det siste året har vært på tre områder </a:t>
            </a:r>
            <a:r>
              <a:rPr lang="nb-NO" dirty="0" err="1"/>
              <a:t>ifm</a:t>
            </a:r>
            <a:r>
              <a:rPr lang="nb-NO" dirty="0"/>
              <a:t> regionarbeid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F9B77B-48C1-9E71-605D-EC54C2AB1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Hadelandserklæringen – overordnet samarbeid på Hadeland</a:t>
            </a:r>
          </a:p>
          <a:p>
            <a:pPr lvl="1"/>
            <a:r>
              <a:rPr lang="nb-NO" sz="1600" dirty="0">
                <a:latin typeface="Fira Sans" panose="020B0503050000020004" pitchFamily="34" charset="0"/>
              </a:rPr>
              <a:t>Signert av kommunene juni 2023</a:t>
            </a:r>
          </a:p>
          <a:p>
            <a:r>
              <a:rPr lang="nb-NO" dirty="0"/>
              <a:t>Naboregioner / utvidet regiontilknytning</a:t>
            </a:r>
          </a:p>
          <a:p>
            <a:pPr lvl="1"/>
            <a:r>
              <a:rPr lang="nb-NO" sz="1600" dirty="0">
                <a:latin typeface="Fira Sans" panose="020B0503050000020004" pitchFamily="34" charset="0"/>
              </a:rPr>
              <a:t>Pågående</a:t>
            </a:r>
          </a:p>
          <a:p>
            <a:r>
              <a:rPr lang="nb-NO" dirty="0"/>
              <a:t>Formell organisering rundt samarbeid på Hadeland fra 1/1-2024.</a:t>
            </a:r>
          </a:p>
          <a:p>
            <a:pPr lvl="1"/>
            <a:r>
              <a:rPr lang="nb-NO" sz="1600" dirty="0">
                <a:latin typeface="Fira Sans" panose="020B0503050000020004" pitchFamily="34" charset="0"/>
              </a:rPr>
              <a:t>Kommunene Jevnaker og Lunner har vedtatt ny samarbeidsavtale </a:t>
            </a:r>
          </a:p>
          <a:p>
            <a:pPr lvl="1"/>
            <a:r>
              <a:rPr lang="nb-NO" sz="1600" dirty="0">
                <a:latin typeface="Fira Sans" panose="020B0503050000020004" pitchFamily="34" charset="0"/>
              </a:rPr>
              <a:t>Gran kommune har ny samarbeidsavtale som sak i kommunestyret den 14. desember</a:t>
            </a:r>
          </a:p>
          <a:p>
            <a:pPr lvl="2"/>
            <a:r>
              <a:rPr lang="nb-NO" sz="1300" dirty="0">
                <a:latin typeface="Fira Sans" panose="020B0503050000020004" pitchFamily="34" charset="0"/>
              </a:rPr>
              <a:t>Dersom den blir vedtatt også i Gran har vi ny samarbeidsavtale mellom de tre Hadelandskommunene for 2024.</a:t>
            </a:r>
          </a:p>
        </p:txBody>
      </p:sp>
    </p:spTree>
    <p:extLst>
      <p:ext uri="{BB962C8B-B14F-4D97-AF65-F5344CB8AC3E}">
        <p14:creationId xmlns:p14="http://schemas.microsoft.com/office/powerpoint/2010/main" val="230529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3603F9-DD8D-1F5F-3132-CDB2C17C3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Ansatte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5A31E2-5900-B923-8E40-E02A012D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har i 2023 vært fire mennesker i administrasjonen fordelt på 3,2 årsverk</a:t>
            </a:r>
          </a:p>
          <a:p>
            <a:pPr lvl="1"/>
            <a:r>
              <a:rPr lang="nb-NO" sz="1600" dirty="0">
                <a:latin typeface="Fira Sans" panose="020B0503050000020004" pitchFamily="34" charset="0"/>
              </a:rPr>
              <a:t>Ingunn, daglig leder 90%</a:t>
            </a:r>
          </a:p>
          <a:p>
            <a:pPr lvl="1"/>
            <a:r>
              <a:rPr lang="nb-NO" sz="1600" dirty="0">
                <a:latin typeface="Fira Sans" panose="020B0503050000020004" pitchFamily="34" charset="0"/>
              </a:rPr>
              <a:t>Vibeke, rådgiver, 30 % (sykmeldt april – november)</a:t>
            </a:r>
          </a:p>
          <a:p>
            <a:pPr lvl="1"/>
            <a:r>
              <a:rPr lang="nb-NO" sz="1600" dirty="0">
                <a:latin typeface="Fira Sans" panose="020B0503050000020004" pitchFamily="34" charset="0"/>
              </a:rPr>
              <a:t>Øyvind, prosjektleder plan og strategi, 50% </a:t>
            </a:r>
          </a:p>
          <a:p>
            <a:pPr lvl="2"/>
            <a:r>
              <a:rPr lang="nb-NO" sz="1400" dirty="0">
                <a:latin typeface="Fira Sans" panose="020B0503050000020004" pitchFamily="34" charset="0"/>
              </a:rPr>
              <a:t>avtalen avsluttes nå per 31/12 og Øyvind går tilbake til full stilling for Gran kommune</a:t>
            </a:r>
          </a:p>
          <a:p>
            <a:pPr lvl="1"/>
            <a:r>
              <a:rPr lang="nb-NO" sz="1600" dirty="0">
                <a:latin typeface="Fira Sans" panose="020B0503050000020004" pitchFamily="34" charset="0"/>
              </a:rPr>
              <a:t>Monica, prosjektleder Hadeland - nært og naturlig, 50% engasjement til 31/12</a:t>
            </a:r>
          </a:p>
          <a:p>
            <a:pPr lvl="2"/>
            <a:r>
              <a:rPr lang="nb-NO" sz="1300" dirty="0">
                <a:latin typeface="Fira Sans" panose="020B0503050000020004" pitchFamily="34" charset="0"/>
              </a:rPr>
              <a:t>Videreføres ikke inn i 2024</a:t>
            </a:r>
          </a:p>
          <a:p>
            <a:pPr marL="0" indent="0">
              <a:buNone/>
            </a:pPr>
            <a:endParaRPr lang="nb-NO" sz="1600" dirty="0">
              <a:latin typeface="Fira Sans" panose="020B0503050000020004" pitchFamily="34" charset="0"/>
            </a:endParaRPr>
          </a:p>
          <a:p>
            <a:pPr marL="0" indent="0">
              <a:buNone/>
            </a:pPr>
            <a:r>
              <a:rPr lang="nb-NO" sz="1600" dirty="0">
                <a:latin typeface="Fira Sans" panose="020B0503050000020004" pitchFamily="34" charset="0"/>
              </a:rPr>
              <a:t>Ved inngangen til 2024 er vi dermed 2,2 årsverk. </a:t>
            </a:r>
          </a:p>
        </p:txBody>
      </p:sp>
    </p:spTree>
    <p:extLst>
      <p:ext uri="{BB962C8B-B14F-4D97-AF65-F5344CB8AC3E}">
        <p14:creationId xmlns:p14="http://schemas.microsoft.com/office/powerpoint/2010/main" val="132723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E31F7E-CD73-90AF-E2BC-6BAD7D7A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Smått og stort siden forrige møte fra administrasjonen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F122BE-9BA7-8A83-A956-2D67C06D8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352"/>
            <a:ext cx="7886700" cy="4169664"/>
          </a:xfrm>
        </p:spPr>
        <p:txBody>
          <a:bodyPr>
            <a:normAutofit lnSpcReduction="10000"/>
          </a:bodyPr>
          <a:lstStyle/>
          <a:p>
            <a:r>
              <a:rPr lang="nb-NO" dirty="0"/>
              <a:t>To regionkoordinatorsamlinger med fokus på ny veileder til kommuneloven</a:t>
            </a:r>
          </a:p>
          <a:p>
            <a:pPr lvl="1"/>
            <a:r>
              <a:rPr lang="nb-NO" sz="1500" dirty="0">
                <a:latin typeface="Fira Sans" panose="020B0503050000020004" pitchFamily="34" charset="0"/>
              </a:rPr>
              <a:t>Samling med koordinatorer i Viken fylkeskommune – dialog med kommunaldepartementet </a:t>
            </a:r>
          </a:p>
          <a:p>
            <a:pPr lvl="1"/>
            <a:r>
              <a:rPr lang="nb-NO" sz="1500" dirty="0">
                <a:latin typeface="Fira Sans" panose="020B0503050000020004" pitchFamily="34" charset="0"/>
              </a:rPr>
              <a:t>Samling med koordinatorer i Innlandet fylkeskommune – dialog med statsforvalter </a:t>
            </a:r>
          </a:p>
          <a:p>
            <a:pPr lvl="1"/>
            <a:r>
              <a:rPr lang="nb-NO" sz="1500" dirty="0">
                <a:latin typeface="Fira Sans" panose="020B0503050000020004" pitchFamily="34" charset="0"/>
              </a:rPr>
              <a:t>Konklusjon – </a:t>
            </a:r>
          </a:p>
          <a:p>
            <a:pPr lvl="2"/>
            <a:r>
              <a:rPr lang="nb-NO" sz="1300" dirty="0">
                <a:latin typeface="Fira Sans" panose="020B0503050000020004" pitchFamily="34" charset="0"/>
              </a:rPr>
              <a:t>flere av </a:t>
            </a:r>
            <a:r>
              <a:rPr lang="nb-NO" sz="1300" dirty="0" err="1">
                <a:latin typeface="Fira Sans" panose="020B0503050000020004" pitchFamily="34" charset="0"/>
              </a:rPr>
              <a:t>IPR’ene</a:t>
            </a:r>
            <a:r>
              <a:rPr lang="nb-NO" sz="1300" dirty="0">
                <a:latin typeface="Fira Sans" panose="020B0503050000020004" pitchFamily="34" charset="0"/>
              </a:rPr>
              <a:t> som på ny må gå gjennom sine samarbeidsavtaler</a:t>
            </a:r>
          </a:p>
          <a:p>
            <a:pPr lvl="2"/>
            <a:r>
              <a:rPr lang="nb-NO" sz="1300" dirty="0">
                <a:latin typeface="Fira Sans" panose="020B0503050000020004" pitchFamily="34" charset="0"/>
              </a:rPr>
              <a:t>Diskusjonspunkt – hva er egentlig en tjeneste? </a:t>
            </a:r>
          </a:p>
          <a:p>
            <a:r>
              <a:rPr lang="nb-NO" dirty="0"/>
              <a:t>Praktisk bidrag under Hadelandskonferansen</a:t>
            </a:r>
          </a:p>
          <a:p>
            <a:r>
              <a:rPr lang="nb-NO" dirty="0"/>
              <a:t>Nytt møte i Regionalt kompetanseforum (referat vedlagt)</a:t>
            </a:r>
          </a:p>
          <a:p>
            <a:r>
              <a:rPr lang="nb-NO" dirty="0"/>
              <a:t>Avslutning av «Hadeland pusser opp» - konkurransen, presseomtale</a:t>
            </a:r>
          </a:p>
          <a:p>
            <a:r>
              <a:rPr lang="nb-NO" dirty="0"/>
              <a:t>Fast dialogpunkt med Gardermoregionen, SNR og Kongsvingerregionen</a:t>
            </a:r>
          </a:p>
          <a:p>
            <a:r>
              <a:rPr lang="nb-NO" dirty="0"/>
              <a:t>Møte i Osloregionens administrative koordineringsgruppe</a:t>
            </a:r>
          </a:p>
          <a:p>
            <a:r>
              <a:rPr lang="nb-NO" dirty="0"/>
              <a:t>Orientert i kommunestyret i Jevnaker</a:t>
            </a:r>
          </a:p>
          <a:p>
            <a:r>
              <a:rPr lang="nb-NO" dirty="0"/>
              <a:t>Arbeid med rapport til Mulighetsstudien i prosjektet </a:t>
            </a:r>
            <a:r>
              <a:rPr lang="nb-NO" dirty="0" err="1"/>
              <a:t>Togring</a:t>
            </a:r>
            <a:r>
              <a:rPr lang="nb-NO" dirty="0"/>
              <a:t> Viken Vest</a:t>
            </a:r>
          </a:p>
        </p:txBody>
      </p:sp>
    </p:spTree>
    <p:extLst>
      <p:ext uri="{BB962C8B-B14F-4D97-AF65-F5344CB8AC3E}">
        <p14:creationId xmlns:p14="http://schemas.microsoft.com/office/powerpoint/2010/main" val="251451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627DBD-DB99-1357-BD54-131601E13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BC1C81-ED18-6969-D70D-D149F11C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EB7660C-36B0-329D-4D25-F2B004B9E7E0}"/>
              </a:ext>
            </a:extLst>
          </p:cNvPr>
          <p:cNvSpPr txBox="1"/>
          <p:nvPr/>
        </p:nvSpPr>
        <p:spPr>
          <a:xfrm>
            <a:off x="1315212" y="2614114"/>
            <a:ext cx="6513576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i="1" dirty="0">
                <a:latin typeface="Fira Sans" panose="020B0503050000020004" pitchFamily="34" charset="0"/>
              </a:rPr>
              <a:t>«Typiske oppgaver for et IPR kan være å gi høringsuttalelser om forhold som berører regionen, bidra til å utvikle området som turistmål, utvikle næringspolitikk for området, være pådriver og kontaktpunkt for utviklingen av regionen og gi tilskudd for å stimulere til utvikling innen nærmere bestemte felt. Videre er samferdsel, næring, kultur, idrett, naturforvaltning og regional planlegging saker som kan behandles i interkommunale politiske råd.»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665328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-tema">
  <a:themeElements>
    <a:clrScheme name="Regionrådet for Hadeland">
      <a:dk1>
        <a:srgbClr val="000000"/>
      </a:dk1>
      <a:lt1>
        <a:srgbClr val="FFFFFF"/>
      </a:lt1>
      <a:dk2>
        <a:srgbClr val="3C3C3C"/>
      </a:dk2>
      <a:lt2>
        <a:srgbClr val="E6E6E6"/>
      </a:lt2>
      <a:accent1>
        <a:srgbClr val="A6192E"/>
      </a:accent1>
      <a:accent2>
        <a:srgbClr val="007FA3"/>
      </a:accent2>
      <a:accent3>
        <a:srgbClr val="9A9500"/>
      </a:accent3>
      <a:accent4>
        <a:srgbClr val="B7CE95"/>
      </a:accent4>
      <a:accent5>
        <a:srgbClr val="7FABD2"/>
      </a:accent5>
      <a:accent6>
        <a:srgbClr val="CCCBA1"/>
      </a:accent6>
      <a:hlink>
        <a:srgbClr val="007FA3"/>
      </a:hlink>
      <a:folHlink>
        <a:srgbClr val="007F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Hadeland_bredde_2020" id="{9E232972-FEDB-694E-B97C-AF6BB107D6D7}" vid="{DBA466C3-705C-0F43-BAD3-183018CA56B3}"/>
    </a:ext>
  </a:extLst>
</a:theme>
</file>

<file path=ppt/theme/theme2.xml><?xml version="1.0" encoding="utf-8"?>
<a:theme xmlns:a="http://schemas.openxmlformats.org/drawingml/2006/main" name="3_Office-tema">
  <a:themeElements>
    <a:clrScheme name="Regionrådet for Hadeland">
      <a:dk1>
        <a:srgbClr val="000000"/>
      </a:dk1>
      <a:lt1>
        <a:srgbClr val="FFFFFF"/>
      </a:lt1>
      <a:dk2>
        <a:srgbClr val="3C3C3C"/>
      </a:dk2>
      <a:lt2>
        <a:srgbClr val="E6E6E6"/>
      </a:lt2>
      <a:accent1>
        <a:srgbClr val="A6192E"/>
      </a:accent1>
      <a:accent2>
        <a:srgbClr val="007FA3"/>
      </a:accent2>
      <a:accent3>
        <a:srgbClr val="9A9500"/>
      </a:accent3>
      <a:accent4>
        <a:srgbClr val="B7CE95"/>
      </a:accent4>
      <a:accent5>
        <a:srgbClr val="7FABD2"/>
      </a:accent5>
      <a:accent6>
        <a:srgbClr val="CCCBA1"/>
      </a:accent6>
      <a:hlink>
        <a:srgbClr val="007FA3"/>
      </a:hlink>
      <a:folHlink>
        <a:srgbClr val="007F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Hadeland_bredde_2020" id="{9E232972-FEDB-694E-B97C-AF6BB107D6D7}" vid="{42AE5429-434A-AD46-9F83-C1C5ED64D0B2}"/>
    </a:ext>
  </a:extLst>
</a:theme>
</file>

<file path=ppt/theme/theme3.xml><?xml version="1.0" encoding="utf-8"?>
<a:theme xmlns:a="http://schemas.openxmlformats.org/drawingml/2006/main" name="Office-tema">
  <a:themeElements>
    <a:clrScheme name="Regionrådet for Hadeland">
      <a:dk1>
        <a:srgbClr val="000000"/>
      </a:dk1>
      <a:lt1>
        <a:srgbClr val="FFFFFF"/>
      </a:lt1>
      <a:dk2>
        <a:srgbClr val="3C3C3C"/>
      </a:dk2>
      <a:lt2>
        <a:srgbClr val="E6E6E6"/>
      </a:lt2>
      <a:accent1>
        <a:srgbClr val="A6192E"/>
      </a:accent1>
      <a:accent2>
        <a:srgbClr val="007FA3"/>
      </a:accent2>
      <a:accent3>
        <a:srgbClr val="9A9500"/>
      </a:accent3>
      <a:accent4>
        <a:srgbClr val="B7CE95"/>
      </a:accent4>
      <a:accent5>
        <a:srgbClr val="7FABD2"/>
      </a:accent5>
      <a:accent6>
        <a:srgbClr val="CCCBA1"/>
      </a:accent6>
      <a:hlink>
        <a:srgbClr val="007FA3"/>
      </a:hlink>
      <a:folHlink>
        <a:srgbClr val="007F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Hadeland_bredde_2020" id="{9E232972-FEDB-694E-B97C-AF6BB107D6D7}" vid="{8C690E22-B5F8-E74A-BCA9-0E65C3BDF730}"/>
    </a:ext>
  </a:extLst>
</a:theme>
</file>

<file path=ppt/theme/theme4.xml><?xml version="1.0" encoding="utf-8"?>
<a:theme xmlns:a="http://schemas.openxmlformats.org/drawingml/2006/main" name="1_Office-tema">
  <a:themeElements>
    <a:clrScheme name="Regionrådet for Hadeland">
      <a:dk1>
        <a:srgbClr val="000000"/>
      </a:dk1>
      <a:lt1>
        <a:srgbClr val="FFFFFF"/>
      </a:lt1>
      <a:dk2>
        <a:srgbClr val="3C3C3C"/>
      </a:dk2>
      <a:lt2>
        <a:srgbClr val="E6E6E6"/>
      </a:lt2>
      <a:accent1>
        <a:srgbClr val="A6192E"/>
      </a:accent1>
      <a:accent2>
        <a:srgbClr val="007FA3"/>
      </a:accent2>
      <a:accent3>
        <a:srgbClr val="9A9500"/>
      </a:accent3>
      <a:accent4>
        <a:srgbClr val="B7CE95"/>
      </a:accent4>
      <a:accent5>
        <a:srgbClr val="7FABD2"/>
      </a:accent5>
      <a:accent6>
        <a:srgbClr val="CCCBA1"/>
      </a:accent6>
      <a:hlink>
        <a:srgbClr val="007FA3"/>
      </a:hlink>
      <a:folHlink>
        <a:srgbClr val="007F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Hadeland_bredde_2020" id="{9E232972-FEDB-694E-B97C-AF6BB107D6D7}" vid="{CB2EF0F5-5C9E-6C46-BD65-A9948E1F3D8E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RegionHadeland_standard_2020</Template>
  <TotalTime>9054</TotalTime>
  <Words>407</Words>
  <Application>Microsoft Office PowerPoint</Application>
  <PresentationFormat>Skjermfremvisning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6</vt:i4>
      </vt:variant>
    </vt:vector>
  </HeadingPairs>
  <TitlesOfParts>
    <vt:vector size="15" baseType="lpstr">
      <vt:lpstr>Arial</vt:lpstr>
      <vt:lpstr>Calibri</vt:lpstr>
      <vt:lpstr>Fira Sans</vt:lpstr>
      <vt:lpstr>Fira Sans Book</vt:lpstr>
      <vt:lpstr>Fira Sans Light</vt:lpstr>
      <vt:lpstr>2_Office-tema</vt:lpstr>
      <vt:lpstr>3_Office-tema</vt:lpstr>
      <vt:lpstr>Office-tema</vt:lpstr>
      <vt:lpstr>1_Office-tema</vt:lpstr>
      <vt:lpstr>Regionrådet for Hadeland IPR</vt:lpstr>
      <vt:lpstr>Innspurt i historien for Regionrådet for Hadeland IPR</vt:lpstr>
      <vt:lpstr>Som nevnt sist: Arbeidet i Regionrådet det siste året har vært på tre områder ifm regionarbeid</vt:lpstr>
      <vt:lpstr>Ansatte</vt:lpstr>
      <vt:lpstr>Smått og stort siden forrige møte fra administrasjonen</vt:lpstr>
      <vt:lpstr>PowerPoint-presentasjon</vt:lpstr>
    </vt:vector>
  </TitlesOfParts>
  <Company>Gran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Ingunn Granaasen</dc:creator>
  <cp:lastModifiedBy>Ingunn Granaasen</cp:lastModifiedBy>
  <cp:revision>122</cp:revision>
  <cp:lastPrinted>2022-10-20T09:23:27Z</cp:lastPrinted>
  <dcterms:created xsi:type="dcterms:W3CDTF">2022-10-18T08:19:59Z</dcterms:created>
  <dcterms:modified xsi:type="dcterms:W3CDTF">2023-12-08T11:47:35Z</dcterms:modified>
</cp:coreProperties>
</file>