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20.xml" ContentType="application/vnd.openxmlformats-officedocument.presentationml.tags+xml"/>
  <Override PartName="/ppt/notesSlides/notesSlide11.xml" ContentType="application/vnd.openxmlformats-officedocument.presentationml.notesSlide+xml"/>
  <Override PartName="/ppt/tags/tag121.xml" ContentType="application/vnd.openxmlformats-officedocument.presentationml.tags+xml"/>
  <Override PartName="/ppt/notesSlides/notesSlide12.xml" ContentType="application/vnd.openxmlformats-officedocument.presentationml.notesSlide+xml"/>
  <Override PartName="/ppt/tags/tag122.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tags/tag123.xml" ContentType="application/vnd.openxmlformats-officedocument.presentationml.tags+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7"/>
  </p:notesMasterIdLst>
  <p:handoutMasterIdLst>
    <p:handoutMasterId r:id="rId38"/>
  </p:handoutMasterIdLst>
  <p:sldIdLst>
    <p:sldId id="260" r:id="rId5"/>
    <p:sldId id="356" r:id="rId6"/>
    <p:sldId id="2147476272" r:id="rId7"/>
    <p:sldId id="2147476273" r:id="rId8"/>
    <p:sldId id="2147197420" r:id="rId9"/>
    <p:sldId id="2147476293" r:id="rId10"/>
    <p:sldId id="2147476300" r:id="rId11"/>
    <p:sldId id="2147476358" r:id="rId12"/>
    <p:sldId id="2147197808" r:id="rId13"/>
    <p:sldId id="2147476269" r:id="rId14"/>
    <p:sldId id="2147476301" r:id="rId15"/>
    <p:sldId id="2147476302" r:id="rId16"/>
    <p:sldId id="2147476303" r:id="rId17"/>
    <p:sldId id="315" r:id="rId18"/>
    <p:sldId id="2147476294" r:id="rId19"/>
    <p:sldId id="2147476274" r:id="rId20"/>
    <p:sldId id="2147476295" r:id="rId21"/>
    <p:sldId id="2147197993" r:id="rId22"/>
    <p:sldId id="2147198004" r:id="rId23"/>
    <p:sldId id="2147476346" r:id="rId24"/>
    <p:sldId id="2147476350" r:id="rId25"/>
    <p:sldId id="121803843" r:id="rId26"/>
    <p:sldId id="2147476245" r:id="rId27"/>
    <p:sldId id="2147476246" r:id="rId28"/>
    <p:sldId id="2147476359" r:id="rId29"/>
    <p:sldId id="2147476270" r:id="rId30"/>
    <p:sldId id="2147476347" r:id="rId31"/>
    <p:sldId id="2147476297" r:id="rId32"/>
    <p:sldId id="2147476298" r:id="rId33"/>
    <p:sldId id="2147476360" r:id="rId34"/>
    <p:sldId id="374" r:id="rId35"/>
    <p:sldId id="2147476361" r:id="rId36"/>
  </p:sldIdLst>
  <p:sldSz cx="24382413" cy="13716000"/>
  <p:notesSz cx="6858000" cy="9144000"/>
  <p:embeddedFontLst>
    <p:embeddedFont>
      <p:font typeface="Calibri" panose="020F0502020204030204" pitchFamily="34" charset="0"/>
      <p:regular r:id="rId39"/>
      <p:bold r:id="rId40"/>
      <p:italic r:id="rId41"/>
      <p:boldItalic r:id="rId42"/>
    </p:embeddedFont>
    <p:embeddedFont>
      <p:font typeface="TID" pitchFamily="2" charset="0"/>
      <p:regular r:id="rId43"/>
      <p:bold r:id="rId44"/>
      <p:italic r:id="rId45"/>
      <p:boldItalic r:id="rId46"/>
    </p:embeddedFont>
    <p:embeddedFont>
      <p:font typeface="TID UI" panose="020B0604020202020204" charset="0"/>
      <p:regular r:id="rId47"/>
      <p:bold r:id="rId48"/>
      <p:italic r:id="rId49"/>
      <p:boldItalic r:id="rId50"/>
    </p:embeddedFont>
    <p:embeddedFont>
      <p:font typeface="TID UI Medium" panose="020B0604020202020204" charset="0"/>
      <p:regular r:id="rId51"/>
      <p:bold r:id="rId52"/>
      <p:italic r:id="rId53"/>
      <p:boldItalic r:id="rId54"/>
    </p:embeddedFont>
    <p:embeddedFont>
      <p:font typeface="TID UI Semi Bold" panose="020B060402020202020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198C6C83-7946-D944-9BF7-D8C939A3A846}">
          <p14:sldIdLst>
            <p14:sldId id="260"/>
            <p14:sldId id="356"/>
            <p14:sldId id="2147476272"/>
            <p14:sldId id="2147476273"/>
            <p14:sldId id="2147197420"/>
            <p14:sldId id="2147476293"/>
            <p14:sldId id="2147476300"/>
            <p14:sldId id="2147476358"/>
            <p14:sldId id="2147197808"/>
            <p14:sldId id="2147476269"/>
            <p14:sldId id="2147476301"/>
            <p14:sldId id="2147476302"/>
            <p14:sldId id="2147476303"/>
            <p14:sldId id="315"/>
            <p14:sldId id="2147476294"/>
            <p14:sldId id="2147476274"/>
            <p14:sldId id="2147476295"/>
            <p14:sldId id="2147197993"/>
            <p14:sldId id="2147198004"/>
            <p14:sldId id="2147476346"/>
            <p14:sldId id="2147476350"/>
            <p14:sldId id="121803843"/>
            <p14:sldId id="2147476245"/>
            <p14:sldId id="2147476246"/>
            <p14:sldId id="2147476359"/>
            <p14:sldId id="2147476270"/>
            <p14:sldId id="2147476347"/>
            <p14:sldId id="2147476297"/>
            <p14:sldId id="2147476298"/>
            <p14:sldId id="2147476360"/>
            <p14:sldId id="374"/>
            <p14:sldId id="2147476361"/>
          </p14:sldIdLst>
        </p14:section>
      </p14:sectionLst>
    </p:ext>
    <p:ext uri="{EFAFB233-063F-42B5-8137-9DF3F51BA10A}">
      <p15:sldGuideLst xmlns:p15="http://schemas.microsoft.com/office/powerpoint/2012/main">
        <p15:guide id="1" orient="horz" pos="4252" userDrawn="1">
          <p15:clr>
            <a:srgbClr val="A4A3A4"/>
          </p15:clr>
        </p15:guide>
        <p15:guide id="2" pos="754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4D229D-C127-7078-52A7-E8E0C3E8D253}" name="Andrej Viotti" initials="AV" userId="S::andrej.viotti@ruter.no::dfb46a4b-b6e7-4fee-82d6-a057936fb1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3F4FA"/>
    <a:srgbClr val="E1F4FF"/>
    <a:srgbClr val="FAF9F8"/>
    <a:srgbClr val="F9F6F0"/>
    <a:srgbClr val="EBF5FF"/>
    <a:srgbClr val="FFEFE2"/>
    <a:srgbClr val="D9117E"/>
    <a:srgbClr val="CDCFE0"/>
    <a:srgbClr val="FC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C814E-E5E4-4C38-B0FF-0FE063EF3720}" v="317" dt="2023-12-07T22:34:35.77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84225" autoAdjust="0"/>
  </p:normalViewPr>
  <p:slideViewPr>
    <p:cSldViewPr snapToGrid="0" showGuides="1">
      <p:cViewPr varScale="1">
        <p:scale>
          <a:sx n="28" d="100"/>
          <a:sy n="28" d="100"/>
        </p:scale>
        <p:origin x="1092" y="28"/>
      </p:cViewPr>
      <p:guideLst>
        <p:guide orient="horz" pos="4252"/>
        <p:guide pos="7543"/>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1" d="1"/>
        <a:sy n="1" d="1"/>
      </p:scale>
      <p:origin x="0" y="0"/>
    </p:cViewPr>
  </p:sorterViewPr>
  <p:notesViewPr>
    <p:cSldViewPr snapToGrid="0" showGuides="1">
      <p:cViewPr varScale="1">
        <p:scale>
          <a:sx n="114" d="100"/>
          <a:sy n="114" d="100"/>
        </p:scale>
        <p:origin x="3248" y="1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j Viotti" userId="dfb46a4b-b6e7-4fee-82d6-a057936fb111" providerId="ADAL" clId="{CF2C814E-E5E4-4C38-B0FF-0FE063EF3720}"/>
    <pc:docChg chg="undo custSel addSld delSld modSld sldOrd modSection">
      <pc:chgData name="Andrej Viotti" userId="dfb46a4b-b6e7-4fee-82d6-a057936fb111" providerId="ADAL" clId="{CF2C814E-E5E4-4C38-B0FF-0FE063EF3720}" dt="2023-12-07T22:35:39" v="2147" actId="20577"/>
      <pc:docMkLst>
        <pc:docMk/>
      </pc:docMkLst>
      <pc:sldChg chg="modSp mod">
        <pc:chgData name="Andrej Viotti" userId="dfb46a4b-b6e7-4fee-82d6-a057936fb111" providerId="ADAL" clId="{CF2C814E-E5E4-4C38-B0FF-0FE063EF3720}" dt="2023-12-07T22:35:39" v="2147" actId="20577"/>
        <pc:sldMkLst>
          <pc:docMk/>
          <pc:sldMk cId="1413024502" sldId="260"/>
        </pc:sldMkLst>
        <pc:spChg chg="mod">
          <ac:chgData name="Andrej Viotti" userId="dfb46a4b-b6e7-4fee-82d6-a057936fb111" providerId="ADAL" clId="{CF2C814E-E5E4-4C38-B0FF-0FE063EF3720}" dt="2023-12-07T12:59:07.876" v="63" actId="20577"/>
          <ac:spMkLst>
            <pc:docMk/>
            <pc:sldMk cId="1413024502" sldId="260"/>
            <ac:spMk id="2" creationId="{ACC3B7AA-8FFD-3831-C0A7-2388FE525EC4}"/>
          </ac:spMkLst>
        </pc:spChg>
        <pc:spChg chg="mod">
          <ac:chgData name="Andrej Viotti" userId="dfb46a4b-b6e7-4fee-82d6-a057936fb111" providerId="ADAL" clId="{CF2C814E-E5E4-4C38-B0FF-0FE063EF3720}" dt="2023-12-07T22:35:39" v="2147" actId="20577"/>
          <ac:spMkLst>
            <pc:docMk/>
            <pc:sldMk cId="1413024502" sldId="260"/>
            <ac:spMk id="3" creationId="{2E98466F-F168-6C01-DE7E-037BFE96FE1F}"/>
          </ac:spMkLst>
        </pc:spChg>
        <pc:spChg chg="mod">
          <ac:chgData name="Andrej Viotti" userId="dfb46a4b-b6e7-4fee-82d6-a057936fb111" providerId="ADAL" clId="{CF2C814E-E5E4-4C38-B0FF-0FE063EF3720}" dt="2023-12-07T12:59:50.384" v="126" actId="20577"/>
          <ac:spMkLst>
            <pc:docMk/>
            <pc:sldMk cId="1413024502" sldId="260"/>
            <ac:spMk id="4" creationId="{E12A58F4-1C48-A094-3FFC-79E56DAB298F}"/>
          </ac:spMkLst>
        </pc:spChg>
      </pc:sldChg>
      <pc:sldChg chg="del">
        <pc:chgData name="Andrej Viotti" userId="dfb46a4b-b6e7-4fee-82d6-a057936fb111" providerId="ADAL" clId="{CF2C814E-E5E4-4C38-B0FF-0FE063EF3720}" dt="2023-12-07T12:45:06.528" v="16" actId="47"/>
        <pc:sldMkLst>
          <pc:docMk/>
          <pc:sldMk cId="3256391841" sldId="261"/>
        </pc:sldMkLst>
      </pc:sldChg>
      <pc:sldChg chg="del">
        <pc:chgData name="Andrej Viotti" userId="dfb46a4b-b6e7-4fee-82d6-a057936fb111" providerId="ADAL" clId="{CF2C814E-E5E4-4C38-B0FF-0FE063EF3720}" dt="2023-12-07T12:44:44.402" v="14" actId="47"/>
        <pc:sldMkLst>
          <pc:docMk/>
          <pc:sldMk cId="4175417674" sldId="265"/>
        </pc:sldMkLst>
      </pc:sldChg>
      <pc:sldChg chg="del">
        <pc:chgData name="Andrej Viotti" userId="dfb46a4b-b6e7-4fee-82d6-a057936fb111" providerId="ADAL" clId="{CF2C814E-E5E4-4C38-B0FF-0FE063EF3720}" dt="2023-12-07T12:44:44.402" v="14" actId="47"/>
        <pc:sldMkLst>
          <pc:docMk/>
          <pc:sldMk cId="2910990681" sldId="267"/>
        </pc:sldMkLst>
      </pc:sldChg>
      <pc:sldChg chg="del">
        <pc:chgData name="Andrej Viotti" userId="dfb46a4b-b6e7-4fee-82d6-a057936fb111" providerId="ADAL" clId="{CF2C814E-E5E4-4C38-B0FF-0FE063EF3720}" dt="2023-12-07T12:45:23.416" v="25" actId="47"/>
        <pc:sldMkLst>
          <pc:docMk/>
          <pc:sldMk cId="2230885403" sldId="278"/>
        </pc:sldMkLst>
      </pc:sldChg>
      <pc:sldChg chg="modSp del mod">
        <pc:chgData name="Andrej Viotti" userId="dfb46a4b-b6e7-4fee-82d6-a057936fb111" providerId="ADAL" clId="{CF2C814E-E5E4-4C38-B0FF-0FE063EF3720}" dt="2023-12-07T22:32:20.995" v="2036" actId="47"/>
        <pc:sldMkLst>
          <pc:docMk/>
          <pc:sldMk cId="235092852" sldId="285"/>
        </pc:sldMkLst>
        <pc:spChg chg="mod">
          <ac:chgData name="Andrej Viotti" userId="dfb46a4b-b6e7-4fee-82d6-a057936fb111" providerId="ADAL" clId="{CF2C814E-E5E4-4C38-B0FF-0FE063EF3720}" dt="2023-12-07T22:08:32.116" v="1859" actId="20577"/>
          <ac:spMkLst>
            <pc:docMk/>
            <pc:sldMk cId="235092852" sldId="285"/>
            <ac:spMk id="2" creationId="{B87E47F1-BE0F-4BE0-B540-8C88E7555989}"/>
          </ac:spMkLst>
        </pc:spChg>
        <pc:spChg chg="mod">
          <ac:chgData name="Andrej Viotti" userId="dfb46a4b-b6e7-4fee-82d6-a057936fb111" providerId="ADAL" clId="{CF2C814E-E5E4-4C38-B0FF-0FE063EF3720}" dt="2023-12-07T22:08:43.744" v="1889" actId="20577"/>
          <ac:spMkLst>
            <pc:docMk/>
            <pc:sldMk cId="235092852" sldId="285"/>
            <ac:spMk id="3" creationId="{FF28CC73-4B48-4C8C-9105-C50DDE45494C}"/>
          </ac:spMkLst>
        </pc:spChg>
        <pc:graphicFrameChg chg="modGraphic">
          <ac:chgData name="Andrej Viotti" userId="dfb46a4b-b6e7-4fee-82d6-a057936fb111" providerId="ADAL" clId="{CF2C814E-E5E4-4C38-B0FF-0FE063EF3720}" dt="2023-12-07T22:12:16.767" v="1969" actId="403"/>
          <ac:graphicFrameMkLst>
            <pc:docMk/>
            <pc:sldMk cId="235092852" sldId="285"/>
            <ac:graphicFrameMk id="7" creationId="{8C1EB90C-E4B1-437E-B89D-B2E3CC42B2E1}"/>
          </ac:graphicFrameMkLst>
        </pc:graphicFrameChg>
      </pc:sldChg>
      <pc:sldChg chg="addSp modSp del mod ord">
        <pc:chgData name="Andrej Viotti" userId="dfb46a4b-b6e7-4fee-82d6-a057936fb111" providerId="ADAL" clId="{CF2C814E-E5E4-4C38-B0FF-0FE063EF3720}" dt="2023-12-07T21:14:05.948" v="1028" actId="47"/>
        <pc:sldMkLst>
          <pc:docMk/>
          <pc:sldMk cId="3899371321" sldId="287"/>
        </pc:sldMkLst>
        <pc:spChg chg="mod">
          <ac:chgData name="Andrej Viotti" userId="dfb46a4b-b6e7-4fee-82d6-a057936fb111" providerId="ADAL" clId="{CF2C814E-E5E4-4C38-B0FF-0FE063EF3720}" dt="2023-12-07T20:53:08.610" v="780" actId="1076"/>
          <ac:spMkLst>
            <pc:docMk/>
            <pc:sldMk cId="3899371321" sldId="287"/>
            <ac:spMk id="2" creationId="{910AAE45-EE17-4738-AACA-778DF750C272}"/>
          </ac:spMkLst>
        </pc:spChg>
        <pc:spChg chg="add mod">
          <ac:chgData name="Andrej Viotti" userId="dfb46a4b-b6e7-4fee-82d6-a057936fb111" providerId="ADAL" clId="{CF2C814E-E5E4-4C38-B0FF-0FE063EF3720}" dt="2023-12-07T20:56:27.959" v="785" actId="1076"/>
          <ac:spMkLst>
            <pc:docMk/>
            <pc:sldMk cId="3899371321" sldId="287"/>
            <ac:spMk id="4" creationId="{FB4544FB-7910-1BD7-5710-B2CEDC077524}"/>
          </ac:spMkLst>
        </pc:spChg>
        <pc:spChg chg="mod">
          <ac:chgData name="Andrej Viotti" userId="dfb46a4b-b6e7-4fee-82d6-a057936fb111" providerId="ADAL" clId="{CF2C814E-E5E4-4C38-B0FF-0FE063EF3720}" dt="2023-12-07T20:57:32.809" v="788" actId="1076"/>
          <ac:spMkLst>
            <pc:docMk/>
            <pc:sldMk cId="3899371321" sldId="287"/>
            <ac:spMk id="6" creationId="{F031705B-DED6-88F8-1BF6-21E9969AF5A8}"/>
          </ac:spMkLst>
        </pc:spChg>
        <pc:spChg chg="add mod">
          <ac:chgData name="Andrej Viotti" userId="dfb46a4b-b6e7-4fee-82d6-a057936fb111" providerId="ADAL" clId="{CF2C814E-E5E4-4C38-B0FF-0FE063EF3720}" dt="2023-12-07T20:59:11.983" v="806" actId="1076"/>
          <ac:spMkLst>
            <pc:docMk/>
            <pc:sldMk cId="3899371321" sldId="287"/>
            <ac:spMk id="7" creationId="{94F800D6-5B06-1D0F-FCAF-5891143FCE3F}"/>
          </ac:spMkLst>
        </pc:spChg>
        <pc:picChg chg="mod">
          <ac:chgData name="Andrej Viotti" userId="dfb46a4b-b6e7-4fee-82d6-a057936fb111" providerId="ADAL" clId="{CF2C814E-E5E4-4C38-B0FF-0FE063EF3720}" dt="2023-12-07T20:57:28.558" v="787" actId="1076"/>
          <ac:picMkLst>
            <pc:docMk/>
            <pc:sldMk cId="3899371321" sldId="287"/>
            <ac:picMk id="12" creationId="{E596F5B9-2193-4681-BDCC-5D81A6E40D68}"/>
          </ac:picMkLst>
        </pc:picChg>
      </pc:sldChg>
      <pc:sldChg chg="del">
        <pc:chgData name="Andrej Viotti" userId="dfb46a4b-b6e7-4fee-82d6-a057936fb111" providerId="ADAL" clId="{CF2C814E-E5E4-4C38-B0FF-0FE063EF3720}" dt="2023-12-07T12:45:06.528" v="16" actId="47"/>
        <pc:sldMkLst>
          <pc:docMk/>
          <pc:sldMk cId="1917399361" sldId="305"/>
        </pc:sldMkLst>
      </pc:sldChg>
      <pc:sldChg chg="del">
        <pc:chgData name="Andrej Viotti" userId="dfb46a4b-b6e7-4fee-82d6-a057936fb111" providerId="ADAL" clId="{CF2C814E-E5E4-4C38-B0FF-0FE063EF3720}" dt="2023-12-07T12:44:47.408" v="15" actId="47"/>
        <pc:sldMkLst>
          <pc:docMk/>
          <pc:sldMk cId="623366900" sldId="308"/>
        </pc:sldMkLst>
      </pc:sldChg>
      <pc:sldChg chg="del">
        <pc:chgData name="Andrej Viotti" userId="dfb46a4b-b6e7-4fee-82d6-a057936fb111" providerId="ADAL" clId="{CF2C814E-E5E4-4C38-B0FF-0FE063EF3720}" dt="2023-12-07T12:45:17.843" v="22" actId="47"/>
        <pc:sldMkLst>
          <pc:docMk/>
          <pc:sldMk cId="3960669625" sldId="313"/>
        </pc:sldMkLst>
      </pc:sldChg>
      <pc:sldChg chg="addSp delSp modSp add mod setBg">
        <pc:chgData name="Andrej Viotti" userId="dfb46a4b-b6e7-4fee-82d6-a057936fb111" providerId="ADAL" clId="{CF2C814E-E5E4-4C38-B0FF-0FE063EF3720}" dt="2023-12-07T21:35:56.385" v="1482" actId="20577"/>
        <pc:sldMkLst>
          <pc:docMk/>
          <pc:sldMk cId="3109283947" sldId="315"/>
        </pc:sldMkLst>
        <pc:spChg chg="mod">
          <ac:chgData name="Andrej Viotti" userId="dfb46a4b-b6e7-4fee-82d6-a057936fb111" providerId="ADAL" clId="{CF2C814E-E5E4-4C38-B0FF-0FE063EF3720}" dt="2023-12-07T21:26:08.885" v="1181" actId="20577"/>
          <ac:spMkLst>
            <pc:docMk/>
            <pc:sldMk cId="3109283947" sldId="315"/>
            <ac:spMk id="10" creationId="{9E6A523F-F2BD-A168-A077-91DED2FA02C2}"/>
          </ac:spMkLst>
        </pc:spChg>
        <pc:spChg chg="mod">
          <ac:chgData name="Andrej Viotti" userId="dfb46a4b-b6e7-4fee-82d6-a057936fb111" providerId="ADAL" clId="{CF2C814E-E5E4-4C38-B0FF-0FE063EF3720}" dt="2023-12-07T21:25:02.436" v="1179" actId="20577"/>
          <ac:spMkLst>
            <pc:docMk/>
            <pc:sldMk cId="3109283947" sldId="315"/>
            <ac:spMk id="13" creationId="{FF8D63FF-1EC5-0F5F-3B20-DE1DD1CE8E74}"/>
          </ac:spMkLst>
        </pc:spChg>
        <pc:spChg chg="mod">
          <ac:chgData name="Andrej Viotti" userId="dfb46a4b-b6e7-4fee-82d6-a057936fb111" providerId="ADAL" clId="{CF2C814E-E5E4-4C38-B0FF-0FE063EF3720}" dt="2023-12-07T21:24:24.735" v="1119" actId="20577"/>
          <ac:spMkLst>
            <pc:docMk/>
            <pc:sldMk cId="3109283947" sldId="315"/>
            <ac:spMk id="87" creationId="{F4A31903-93C6-00E8-EC19-02EE10CE8674}"/>
          </ac:spMkLst>
        </pc:spChg>
        <pc:spChg chg="del">
          <ac:chgData name="Andrej Viotti" userId="dfb46a4b-b6e7-4fee-82d6-a057936fb111" providerId="ADAL" clId="{CF2C814E-E5E4-4C38-B0FF-0FE063EF3720}" dt="2023-12-07T21:32:20.509" v="1361" actId="22"/>
          <ac:spMkLst>
            <pc:docMk/>
            <pc:sldMk cId="3109283947" sldId="315"/>
            <ac:spMk id="91" creationId="{36C8A6FE-25AD-764F-4123-0E2D4C98FBF3}"/>
          </ac:spMkLst>
        </pc:spChg>
        <pc:spChg chg="mod">
          <ac:chgData name="Andrej Viotti" userId="dfb46a4b-b6e7-4fee-82d6-a057936fb111" providerId="ADAL" clId="{CF2C814E-E5E4-4C38-B0FF-0FE063EF3720}" dt="2023-12-07T21:35:56.385" v="1482" actId="20577"/>
          <ac:spMkLst>
            <pc:docMk/>
            <pc:sldMk cId="3109283947" sldId="315"/>
            <ac:spMk id="92" creationId="{E91D96A1-BAB6-2344-8C29-4D06304824D0}"/>
          </ac:spMkLst>
        </pc:spChg>
        <pc:picChg chg="add mod">
          <ac:chgData name="Andrej Viotti" userId="dfb46a4b-b6e7-4fee-82d6-a057936fb111" providerId="ADAL" clId="{CF2C814E-E5E4-4C38-B0FF-0FE063EF3720}" dt="2023-12-07T21:26:25.637" v="1187" actId="14100"/>
          <ac:picMkLst>
            <pc:docMk/>
            <pc:sldMk cId="3109283947" sldId="315"/>
            <ac:picMk id="3" creationId="{01C52478-2628-17DD-4E02-FD4887C973BB}"/>
          </ac:picMkLst>
        </pc:picChg>
        <pc:picChg chg="add mod ord">
          <ac:chgData name="Andrej Viotti" userId="dfb46a4b-b6e7-4fee-82d6-a057936fb111" providerId="ADAL" clId="{CF2C814E-E5E4-4C38-B0FF-0FE063EF3720}" dt="2023-12-07T21:32:30.312" v="1365" actId="14100"/>
          <ac:picMkLst>
            <pc:docMk/>
            <pc:sldMk cId="3109283947" sldId="315"/>
            <ac:picMk id="5" creationId="{CE249923-8790-723E-4B0D-C084E8FED833}"/>
          </ac:picMkLst>
        </pc:picChg>
      </pc:sldChg>
      <pc:sldChg chg="del">
        <pc:chgData name="Andrej Viotti" userId="dfb46a4b-b6e7-4fee-82d6-a057936fb111" providerId="ADAL" clId="{CF2C814E-E5E4-4C38-B0FF-0FE063EF3720}" dt="2023-12-07T12:45:15.259" v="20" actId="47"/>
        <pc:sldMkLst>
          <pc:docMk/>
          <pc:sldMk cId="2183461708" sldId="319"/>
        </pc:sldMkLst>
      </pc:sldChg>
      <pc:sldChg chg="del">
        <pc:chgData name="Andrej Viotti" userId="dfb46a4b-b6e7-4fee-82d6-a057936fb111" providerId="ADAL" clId="{CF2C814E-E5E4-4C38-B0FF-0FE063EF3720}" dt="2023-12-07T12:45:11.069" v="18" actId="47"/>
        <pc:sldMkLst>
          <pc:docMk/>
          <pc:sldMk cId="1257396441" sldId="320"/>
        </pc:sldMkLst>
      </pc:sldChg>
      <pc:sldChg chg="del">
        <pc:chgData name="Andrej Viotti" userId="dfb46a4b-b6e7-4fee-82d6-a057936fb111" providerId="ADAL" clId="{CF2C814E-E5E4-4C38-B0FF-0FE063EF3720}" dt="2023-12-07T22:34:06.841" v="2098" actId="47"/>
        <pc:sldMkLst>
          <pc:docMk/>
          <pc:sldMk cId="210470003" sldId="322"/>
        </pc:sldMkLst>
      </pc:sldChg>
      <pc:sldChg chg="del ord">
        <pc:chgData name="Andrej Viotti" userId="dfb46a4b-b6e7-4fee-82d6-a057936fb111" providerId="ADAL" clId="{CF2C814E-E5E4-4C38-B0FF-0FE063EF3720}" dt="2023-12-07T13:48:53.932" v="594" actId="47"/>
        <pc:sldMkLst>
          <pc:docMk/>
          <pc:sldMk cId="1797930135" sldId="329"/>
        </pc:sldMkLst>
      </pc:sldChg>
      <pc:sldChg chg="del">
        <pc:chgData name="Andrej Viotti" userId="dfb46a4b-b6e7-4fee-82d6-a057936fb111" providerId="ADAL" clId="{CF2C814E-E5E4-4C38-B0FF-0FE063EF3720}" dt="2023-12-07T12:45:27.161" v="26" actId="47"/>
        <pc:sldMkLst>
          <pc:docMk/>
          <pc:sldMk cId="4130505646" sldId="330"/>
        </pc:sldMkLst>
      </pc:sldChg>
      <pc:sldChg chg="del">
        <pc:chgData name="Andrej Viotti" userId="dfb46a4b-b6e7-4fee-82d6-a057936fb111" providerId="ADAL" clId="{CF2C814E-E5E4-4C38-B0FF-0FE063EF3720}" dt="2023-12-07T12:45:21.859" v="24" actId="47"/>
        <pc:sldMkLst>
          <pc:docMk/>
          <pc:sldMk cId="2467341892" sldId="331"/>
        </pc:sldMkLst>
      </pc:sldChg>
      <pc:sldChg chg="del">
        <pc:chgData name="Andrej Viotti" userId="dfb46a4b-b6e7-4fee-82d6-a057936fb111" providerId="ADAL" clId="{CF2C814E-E5E4-4C38-B0FF-0FE063EF3720}" dt="2023-12-07T12:44:47.408" v="15" actId="47"/>
        <pc:sldMkLst>
          <pc:docMk/>
          <pc:sldMk cId="565098176" sldId="332"/>
        </pc:sldMkLst>
      </pc:sldChg>
      <pc:sldChg chg="del">
        <pc:chgData name="Andrej Viotti" userId="dfb46a4b-b6e7-4fee-82d6-a057936fb111" providerId="ADAL" clId="{CF2C814E-E5E4-4C38-B0FF-0FE063EF3720}" dt="2023-12-07T12:44:47.408" v="15" actId="47"/>
        <pc:sldMkLst>
          <pc:docMk/>
          <pc:sldMk cId="3700595070" sldId="337"/>
        </pc:sldMkLst>
      </pc:sldChg>
      <pc:sldChg chg="del">
        <pc:chgData name="Andrej Viotti" userId="dfb46a4b-b6e7-4fee-82d6-a057936fb111" providerId="ADAL" clId="{CF2C814E-E5E4-4C38-B0FF-0FE063EF3720}" dt="2023-12-07T12:45:30.467" v="27" actId="47"/>
        <pc:sldMkLst>
          <pc:docMk/>
          <pc:sldMk cId="998226503" sldId="338"/>
        </pc:sldMkLst>
      </pc:sldChg>
      <pc:sldChg chg="del">
        <pc:chgData name="Andrej Viotti" userId="dfb46a4b-b6e7-4fee-82d6-a057936fb111" providerId="ADAL" clId="{CF2C814E-E5E4-4C38-B0FF-0FE063EF3720}" dt="2023-12-07T12:45:09.094" v="17" actId="47"/>
        <pc:sldMkLst>
          <pc:docMk/>
          <pc:sldMk cId="3583723266" sldId="339"/>
        </pc:sldMkLst>
      </pc:sldChg>
      <pc:sldChg chg="del">
        <pc:chgData name="Andrej Viotti" userId="dfb46a4b-b6e7-4fee-82d6-a057936fb111" providerId="ADAL" clId="{CF2C814E-E5E4-4C38-B0FF-0FE063EF3720}" dt="2023-12-07T12:45:20.442" v="23" actId="47"/>
        <pc:sldMkLst>
          <pc:docMk/>
          <pc:sldMk cId="3566174184" sldId="340"/>
        </pc:sldMkLst>
      </pc:sldChg>
      <pc:sldChg chg="del">
        <pc:chgData name="Andrej Viotti" userId="dfb46a4b-b6e7-4fee-82d6-a057936fb111" providerId="ADAL" clId="{CF2C814E-E5E4-4C38-B0FF-0FE063EF3720}" dt="2023-12-07T12:45:09.094" v="17" actId="47"/>
        <pc:sldMkLst>
          <pc:docMk/>
          <pc:sldMk cId="3247296084" sldId="352"/>
        </pc:sldMkLst>
      </pc:sldChg>
      <pc:sldChg chg="del">
        <pc:chgData name="Andrej Viotti" userId="dfb46a4b-b6e7-4fee-82d6-a057936fb111" providerId="ADAL" clId="{CF2C814E-E5E4-4C38-B0FF-0FE063EF3720}" dt="2023-12-07T12:45:20.442" v="23" actId="47"/>
        <pc:sldMkLst>
          <pc:docMk/>
          <pc:sldMk cId="1139128902" sldId="353"/>
        </pc:sldMkLst>
      </pc:sldChg>
      <pc:sldChg chg="modSp mod">
        <pc:chgData name="Andrej Viotti" userId="dfb46a4b-b6e7-4fee-82d6-a057936fb111" providerId="ADAL" clId="{CF2C814E-E5E4-4C38-B0FF-0FE063EF3720}" dt="2023-12-07T20:44:43.287" v="599" actId="20577"/>
        <pc:sldMkLst>
          <pc:docMk/>
          <pc:sldMk cId="3047529294" sldId="356"/>
        </pc:sldMkLst>
        <pc:spChg chg="mod">
          <ac:chgData name="Andrej Viotti" userId="dfb46a4b-b6e7-4fee-82d6-a057936fb111" providerId="ADAL" clId="{CF2C814E-E5E4-4C38-B0FF-0FE063EF3720}" dt="2023-12-07T20:44:43.287" v="599" actId="20577"/>
          <ac:spMkLst>
            <pc:docMk/>
            <pc:sldMk cId="3047529294" sldId="356"/>
            <ac:spMk id="3" creationId="{C88BFE9B-94B9-87A1-F032-39F796103F29}"/>
          </ac:spMkLst>
        </pc:spChg>
      </pc:sldChg>
      <pc:sldChg chg="del">
        <pc:chgData name="Andrej Viotti" userId="dfb46a4b-b6e7-4fee-82d6-a057936fb111" providerId="ADAL" clId="{CF2C814E-E5E4-4C38-B0FF-0FE063EF3720}" dt="2023-12-07T12:45:39.023" v="28" actId="47"/>
        <pc:sldMkLst>
          <pc:docMk/>
          <pc:sldMk cId="2345065525" sldId="357"/>
        </pc:sldMkLst>
      </pc:sldChg>
      <pc:sldChg chg="del">
        <pc:chgData name="Andrej Viotti" userId="dfb46a4b-b6e7-4fee-82d6-a057936fb111" providerId="ADAL" clId="{CF2C814E-E5E4-4C38-B0FF-0FE063EF3720}" dt="2023-12-07T12:44:47.408" v="15" actId="47"/>
        <pc:sldMkLst>
          <pc:docMk/>
          <pc:sldMk cId="3154814687" sldId="358"/>
        </pc:sldMkLst>
      </pc:sldChg>
      <pc:sldChg chg="del">
        <pc:chgData name="Andrej Viotti" userId="dfb46a4b-b6e7-4fee-82d6-a057936fb111" providerId="ADAL" clId="{CF2C814E-E5E4-4C38-B0FF-0FE063EF3720}" dt="2023-12-07T12:45:13.149" v="19" actId="47"/>
        <pc:sldMkLst>
          <pc:docMk/>
          <pc:sldMk cId="705993551" sldId="359"/>
        </pc:sldMkLst>
      </pc:sldChg>
      <pc:sldChg chg="del">
        <pc:chgData name="Andrej Viotti" userId="dfb46a4b-b6e7-4fee-82d6-a057936fb111" providerId="ADAL" clId="{CF2C814E-E5E4-4C38-B0FF-0FE063EF3720}" dt="2023-12-07T12:44:47.408" v="15" actId="47"/>
        <pc:sldMkLst>
          <pc:docMk/>
          <pc:sldMk cId="2938660462" sldId="362"/>
        </pc:sldMkLst>
      </pc:sldChg>
      <pc:sldChg chg="del">
        <pc:chgData name="Andrej Viotti" userId="dfb46a4b-b6e7-4fee-82d6-a057936fb111" providerId="ADAL" clId="{CF2C814E-E5E4-4C38-B0FF-0FE063EF3720}" dt="2023-12-07T12:44:44.402" v="14" actId="47"/>
        <pc:sldMkLst>
          <pc:docMk/>
          <pc:sldMk cId="325498644" sldId="365"/>
        </pc:sldMkLst>
      </pc:sldChg>
      <pc:sldChg chg="del">
        <pc:chgData name="Andrej Viotti" userId="dfb46a4b-b6e7-4fee-82d6-a057936fb111" providerId="ADAL" clId="{CF2C814E-E5E4-4C38-B0FF-0FE063EF3720}" dt="2023-12-07T12:45:16.393" v="21" actId="47"/>
        <pc:sldMkLst>
          <pc:docMk/>
          <pc:sldMk cId="4293656595" sldId="367"/>
        </pc:sldMkLst>
      </pc:sldChg>
      <pc:sldChg chg="del">
        <pc:chgData name="Andrej Viotti" userId="dfb46a4b-b6e7-4fee-82d6-a057936fb111" providerId="ADAL" clId="{CF2C814E-E5E4-4C38-B0FF-0FE063EF3720}" dt="2023-12-07T12:44:47.408" v="15" actId="47"/>
        <pc:sldMkLst>
          <pc:docMk/>
          <pc:sldMk cId="1420175260" sldId="368"/>
        </pc:sldMkLst>
      </pc:sldChg>
      <pc:sldChg chg="del">
        <pc:chgData name="Andrej Viotti" userId="dfb46a4b-b6e7-4fee-82d6-a057936fb111" providerId="ADAL" clId="{CF2C814E-E5E4-4C38-B0FF-0FE063EF3720}" dt="2023-12-07T12:45:09.094" v="17" actId="47"/>
        <pc:sldMkLst>
          <pc:docMk/>
          <pc:sldMk cId="1088935526" sldId="369"/>
        </pc:sldMkLst>
      </pc:sldChg>
      <pc:sldChg chg="del">
        <pc:chgData name="Andrej Viotti" userId="dfb46a4b-b6e7-4fee-82d6-a057936fb111" providerId="ADAL" clId="{CF2C814E-E5E4-4C38-B0FF-0FE063EF3720}" dt="2023-12-07T12:45:20.442" v="23" actId="47"/>
        <pc:sldMkLst>
          <pc:docMk/>
          <pc:sldMk cId="2723711060" sldId="370"/>
        </pc:sldMkLst>
      </pc:sldChg>
      <pc:sldChg chg="del">
        <pc:chgData name="Andrej Viotti" userId="dfb46a4b-b6e7-4fee-82d6-a057936fb111" providerId="ADAL" clId="{CF2C814E-E5E4-4C38-B0FF-0FE063EF3720}" dt="2023-12-07T12:45:06.528" v="16" actId="47"/>
        <pc:sldMkLst>
          <pc:docMk/>
          <pc:sldMk cId="2826343965" sldId="371"/>
        </pc:sldMkLst>
      </pc:sldChg>
      <pc:sldChg chg="del">
        <pc:chgData name="Andrej Viotti" userId="dfb46a4b-b6e7-4fee-82d6-a057936fb111" providerId="ADAL" clId="{CF2C814E-E5E4-4C38-B0FF-0FE063EF3720}" dt="2023-12-07T12:45:06.528" v="16" actId="47"/>
        <pc:sldMkLst>
          <pc:docMk/>
          <pc:sldMk cId="2907477363" sldId="372"/>
        </pc:sldMkLst>
      </pc:sldChg>
      <pc:sldChg chg="add setBg">
        <pc:chgData name="Andrej Viotti" userId="dfb46a4b-b6e7-4fee-82d6-a057936fb111" providerId="ADAL" clId="{CF2C814E-E5E4-4C38-B0FF-0FE063EF3720}" dt="2023-12-07T22:32:40.956" v="2037"/>
        <pc:sldMkLst>
          <pc:docMk/>
          <pc:sldMk cId="523942235" sldId="374"/>
        </pc:sldMkLst>
      </pc:sldChg>
      <pc:sldChg chg="modSp mod">
        <pc:chgData name="Andrej Viotti" userId="dfb46a4b-b6e7-4fee-82d6-a057936fb111" providerId="ADAL" clId="{CF2C814E-E5E4-4C38-B0FF-0FE063EF3720}" dt="2023-12-07T22:03:23.821" v="1719" actId="20577"/>
        <pc:sldMkLst>
          <pc:docMk/>
          <pc:sldMk cId="4098490196" sldId="121803843"/>
        </pc:sldMkLst>
        <pc:spChg chg="mod">
          <ac:chgData name="Andrej Viotti" userId="dfb46a4b-b6e7-4fee-82d6-a057936fb111" providerId="ADAL" clId="{CF2C814E-E5E4-4C38-B0FF-0FE063EF3720}" dt="2023-12-07T22:03:23.821" v="1719" actId="20577"/>
          <ac:spMkLst>
            <pc:docMk/>
            <pc:sldMk cId="4098490196" sldId="121803843"/>
            <ac:spMk id="2" creationId="{A4DA325E-2572-4A4B-84CA-2DE5B8CDDDF0}"/>
          </ac:spMkLst>
        </pc:spChg>
        <pc:spChg chg="mod">
          <ac:chgData name="Andrej Viotti" userId="dfb46a4b-b6e7-4fee-82d6-a057936fb111" providerId="ADAL" clId="{CF2C814E-E5E4-4C38-B0FF-0FE063EF3720}" dt="2023-12-07T22:02:21.416" v="1680" actId="1076"/>
          <ac:spMkLst>
            <pc:docMk/>
            <pc:sldMk cId="4098490196" sldId="121803843"/>
            <ac:spMk id="99" creationId="{592B21CE-43B9-4286-B3C4-09CAA01E353F}"/>
          </ac:spMkLst>
        </pc:spChg>
      </pc:sldChg>
      <pc:sldChg chg="add del">
        <pc:chgData name="Andrej Viotti" userId="dfb46a4b-b6e7-4fee-82d6-a057936fb111" providerId="ADAL" clId="{CF2C814E-E5E4-4C38-B0FF-0FE063EF3720}" dt="2023-12-07T21:45:52.218" v="1502" actId="47"/>
        <pc:sldMkLst>
          <pc:docMk/>
          <pc:sldMk cId="3739447847" sldId="121803849"/>
        </pc:sldMkLst>
      </pc:sldChg>
      <pc:sldChg chg="ord">
        <pc:chgData name="Andrej Viotti" userId="dfb46a4b-b6e7-4fee-82d6-a057936fb111" providerId="ADAL" clId="{CF2C814E-E5E4-4C38-B0FF-0FE063EF3720}" dt="2023-12-07T13:14:36.992" v="132"/>
        <pc:sldMkLst>
          <pc:docMk/>
          <pc:sldMk cId="4271386650" sldId="2147197420"/>
        </pc:sldMkLst>
      </pc:sldChg>
      <pc:sldChg chg="ord">
        <pc:chgData name="Andrej Viotti" userId="dfb46a4b-b6e7-4fee-82d6-a057936fb111" providerId="ADAL" clId="{CF2C814E-E5E4-4C38-B0FF-0FE063EF3720}" dt="2023-12-07T20:48:17.728" v="693"/>
        <pc:sldMkLst>
          <pc:docMk/>
          <pc:sldMk cId="1458888292" sldId="2147197808"/>
        </pc:sldMkLst>
      </pc:sldChg>
      <pc:sldChg chg="del">
        <pc:chgData name="Andrej Viotti" userId="dfb46a4b-b6e7-4fee-82d6-a057936fb111" providerId="ADAL" clId="{CF2C814E-E5E4-4C38-B0FF-0FE063EF3720}" dt="2023-12-07T13:11:18.877" v="127" actId="47"/>
        <pc:sldMkLst>
          <pc:docMk/>
          <pc:sldMk cId="3066610480" sldId="2147197821"/>
        </pc:sldMkLst>
      </pc:sldChg>
      <pc:sldChg chg="addSp modSp mod">
        <pc:chgData name="Andrej Viotti" userId="dfb46a4b-b6e7-4fee-82d6-a057936fb111" providerId="ADAL" clId="{CF2C814E-E5E4-4C38-B0FF-0FE063EF3720}" dt="2023-12-07T21:37:42.883" v="1488" actId="208"/>
        <pc:sldMkLst>
          <pc:docMk/>
          <pc:sldMk cId="3760693779" sldId="2147197993"/>
        </pc:sldMkLst>
        <pc:cxnChg chg="add mod">
          <ac:chgData name="Andrej Viotti" userId="dfb46a4b-b6e7-4fee-82d6-a057936fb111" providerId="ADAL" clId="{CF2C814E-E5E4-4C38-B0FF-0FE063EF3720}" dt="2023-12-07T21:37:42.883" v="1488" actId="208"/>
          <ac:cxnSpMkLst>
            <pc:docMk/>
            <pc:sldMk cId="3760693779" sldId="2147197993"/>
            <ac:cxnSpMk id="8" creationId="{EDC7C115-F1EE-F02D-DF41-186016981CE6}"/>
          </ac:cxnSpMkLst>
        </pc:cxnChg>
      </pc:sldChg>
      <pc:sldChg chg="modSp mod">
        <pc:chgData name="Andrej Viotti" userId="dfb46a4b-b6e7-4fee-82d6-a057936fb111" providerId="ADAL" clId="{CF2C814E-E5E4-4C38-B0FF-0FE063EF3720}" dt="2023-12-07T21:39:38.475" v="1489" actId="1076"/>
        <pc:sldMkLst>
          <pc:docMk/>
          <pc:sldMk cId="1677850053" sldId="2147198004"/>
        </pc:sldMkLst>
        <pc:picChg chg="mod">
          <ac:chgData name="Andrej Viotti" userId="dfb46a4b-b6e7-4fee-82d6-a057936fb111" providerId="ADAL" clId="{CF2C814E-E5E4-4C38-B0FF-0FE063EF3720}" dt="2023-12-07T21:39:38.475" v="1489" actId="1076"/>
          <ac:picMkLst>
            <pc:docMk/>
            <pc:sldMk cId="1677850053" sldId="2147198004"/>
            <ac:picMk id="9" creationId="{3D47F395-D1F6-A7C6-9166-469FB63ABBFA}"/>
          </ac:picMkLst>
        </pc:picChg>
      </pc:sldChg>
      <pc:sldChg chg="addSp modSp mod">
        <pc:chgData name="Andrej Viotti" userId="dfb46a4b-b6e7-4fee-82d6-a057936fb111" providerId="ADAL" clId="{CF2C814E-E5E4-4C38-B0FF-0FE063EF3720}" dt="2023-12-07T22:03:32" v="1742" actId="20577"/>
        <pc:sldMkLst>
          <pc:docMk/>
          <pc:sldMk cId="2756188381" sldId="2147476245"/>
        </pc:sldMkLst>
        <pc:spChg chg="mod">
          <ac:chgData name="Andrej Viotti" userId="dfb46a4b-b6e7-4fee-82d6-a057936fb111" providerId="ADAL" clId="{CF2C814E-E5E4-4C38-B0FF-0FE063EF3720}" dt="2023-12-07T22:03:32" v="1742" actId="20577"/>
          <ac:spMkLst>
            <pc:docMk/>
            <pc:sldMk cId="2756188381" sldId="2147476245"/>
            <ac:spMk id="2" creationId="{A4DA325E-2572-4A4B-84CA-2DE5B8CDDDF0}"/>
          </ac:spMkLst>
        </pc:spChg>
        <pc:spChg chg="mod">
          <ac:chgData name="Andrej Viotti" userId="dfb46a4b-b6e7-4fee-82d6-a057936fb111" providerId="ADAL" clId="{CF2C814E-E5E4-4C38-B0FF-0FE063EF3720}" dt="2023-12-07T21:52:07.901" v="1517" actId="1076"/>
          <ac:spMkLst>
            <pc:docMk/>
            <pc:sldMk cId="2756188381" sldId="2147476245"/>
            <ac:spMk id="99" creationId="{592B21CE-43B9-4286-B3C4-09CAA01E353F}"/>
          </ac:spMkLst>
        </pc:spChg>
        <pc:grpChg chg="mod">
          <ac:chgData name="Andrej Viotti" userId="dfb46a4b-b6e7-4fee-82d6-a057936fb111" providerId="ADAL" clId="{CF2C814E-E5E4-4C38-B0FF-0FE063EF3720}" dt="2023-12-07T13:48:22.621" v="584" actId="14100"/>
          <ac:grpSpMkLst>
            <pc:docMk/>
            <pc:sldMk cId="2756188381" sldId="2147476245"/>
            <ac:grpSpMk id="10" creationId="{84799CB1-D5E2-3501-C3BE-A6E20805BD75}"/>
          </ac:grpSpMkLst>
        </pc:grpChg>
        <pc:picChg chg="add mod">
          <ac:chgData name="Andrej Viotti" userId="dfb46a4b-b6e7-4fee-82d6-a057936fb111" providerId="ADAL" clId="{CF2C814E-E5E4-4C38-B0FF-0FE063EF3720}" dt="2023-12-07T21:48:17.153" v="1506" actId="1076"/>
          <ac:picMkLst>
            <pc:docMk/>
            <pc:sldMk cId="2756188381" sldId="2147476245"/>
            <ac:picMk id="3" creationId="{EDA97F09-8FD0-7F66-4155-1DCC99DF8398}"/>
          </ac:picMkLst>
        </pc:picChg>
      </pc:sldChg>
      <pc:sldChg chg="addSp delSp modSp mod">
        <pc:chgData name="Andrej Viotti" userId="dfb46a4b-b6e7-4fee-82d6-a057936fb111" providerId="ADAL" clId="{CF2C814E-E5E4-4C38-B0FF-0FE063EF3720}" dt="2023-12-07T22:04:44.353" v="1820" actId="1076"/>
        <pc:sldMkLst>
          <pc:docMk/>
          <pc:sldMk cId="1679924678" sldId="2147476246"/>
        </pc:sldMkLst>
        <pc:spChg chg="mod">
          <ac:chgData name="Andrej Viotti" userId="dfb46a4b-b6e7-4fee-82d6-a057936fb111" providerId="ADAL" clId="{CF2C814E-E5E4-4C38-B0FF-0FE063EF3720}" dt="2023-12-07T22:03:37.889" v="1755" actId="20577"/>
          <ac:spMkLst>
            <pc:docMk/>
            <pc:sldMk cId="1679924678" sldId="2147476246"/>
            <ac:spMk id="2" creationId="{A4DA325E-2572-4A4B-84CA-2DE5B8CDDDF0}"/>
          </ac:spMkLst>
        </pc:spChg>
        <pc:spChg chg="add mod">
          <ac:chgData name="Andrej Viotti" userId="dfb46a4b-b6e7-4fee-82d6-a057936fb111" providerId="ADAL" clId="{CF2C814E-E5E4-4C38-B0FF-0FE063EF3720}" dt="2023-12-07T22:04:13.979" v="1786" actId="14100"/>
          <ac:spMkLst>
            <pc:docMk/>
            <pc:sldMk cId="1679924678" sldId="2147476246"/>
            <ac:spMk id="4" creationId="{76DCD930-399B-E22D-12B6-F078EEFB26D4}"/>
          </ac:spMkLst>
        </pc:spChg>
        <pc:spChg chg="add mod">
          <ac:chgData name="Andrej Viotti" userId="dfb46a4b-b6e7-4fee-82d6-a057936fb111" providerId="ADAL" clId="{CF2C814E-E5E4-4C38-B0FF-0FE063EF3720}" dt="2023-12-07T22:04:44.353" v="1820" actId="1076"/>
          <ac:spMkLst>
            <pc:docMk/>
            <pc:sldMk cId="1679924678" sldId="2147476246"/>
            <ac:spMk id="7" creationId="{8E17EC43-3C1B-1F82-5CC8-7486719ED6FD}"/>
          </ac:spMkLst>
        </pc:spChg>
        <pc:spChg chg="add mod">
          <ac:chgData name="Andrej Viotti" userId="dfb46a4b-b6e7-4fee-82d6-a057936fb111" providerId="ADAL" clId="{CF2C814E-E5E4-4C38-B0FF-0FE063EF3720}" dt="2023-12-07T22:04:27.696" v="1806" actId="20577"/>
          <ac:spMkLst>
            <pc:docMk/>
            <pc:sldMk cId="1679924678" sldId="2147476246"/>
            <ac:spMk id="8" creationId="{BCB05A0C-5EBC-0994-9826-2C66B68F8542}"/>
          </ac:spMkLst>
        </pc:spChg>
        <pc:spChg chg="del">
          <ac:chgData name="Andrej Viotti" userId="dfb46a4b-b6e7-4fee-82d6-a057936fb111" providerId="ADAL" clId="{CF2C814E-E5E4-4C38-B0FF-0FE063EF3720}" dt="2023-12-07T21:50:23.303" v="1511" actId="478"/>
          <ac:spMkLst>
            <pc:docMk/>
            <pc:sldMk cId="1679924678" sldId="2147476246"/>
            <ac:spMk id="99" creationId="{592B21CE-43B9-4286-B3C4-09CAA01E353F}"/>
          </ac:spMkLst>
        </pc:spChg>
        <pc:picChg chg="mod">
          <ac:chgData name="Andrej Viotti" userId="dfb46a4b-b6e7-4fee-82d6-a057936fb111" providerId="ADAL" clId="{CF2C814E-E5E4-4C38-B0FF-0FE063EF3720}" dt="2023-12-07T21:50:28.816" v="1513" actId="1076"/>
          <ac:picMkLst>
            <pc:docMk/>
            <pc:sldMk cId="1679924678" sldId="2147476246"/>
            <ac:picMk id="6" creationId="{E0B712EF-AED8-D2AF-B1EC-CCE6D7DDEFAD}"/>
          </ac:picMkLst>
        </pc:picChg>
        <pc:cxnChg chg="del">
          <ac:chgData name="Andrej Viotti" userId="dfb46a4b-b6e7-4fee-82d6-a057936fb111" providerId="ADAL" clId="{CF2C814E-E5E4-4C38-B0FF-0FE063EF3720}" dt="2023-12-07T21:50:21.139" v="1510" actId="478"/>
          <ac:cxnSpMkLst>
            <pc:docMk/>
            <pc:sldMk cId="1679924678" sldId="2147476246"/>
            <ac:cxnSpMk id="70" creationId="{9F2C82CB-490B-485B-BD44-52EA97AC4306}"/>
          </ac:cxnSpMkLst>
        </pc:cxnChg>
      </pc:sldChg>
      <pc:sldChg chg="del">
        <pc:chgData name="Andrej Viotti" userId="dfb46a4b-b6e7-4fee-82d6-a057936fb111" providerId="ADAL" clId="{CF2C814E-E5E4-4C38-B0FF-0FE063EF3720}" dt="2023-12-07T13:47:02.824" v="573" actId="47"/>
        <pc:sldMkLst>
          <pc:docMk/>
          <pc:sldMk cId="1526454046" sldId="2147476247"/>
        </pc:sldMkLst>
      </pc:sldChg>
      <pc:sldChg chg="del">
        <pc:chgData name="Andrej Viotti" userId="dfb46a4b-b6e7-4fee-82d6-a057936fb111" providerId="ADAL" clId="{CF2C814E-E5E4-4C38-B0FF-0FE063EF3720}" dt="2023-12-07T13:37:04.610" v="395" actId="47"/>
        <pc:sldMkLst>
          <pc:docMk/>
          <pc:sldMk cId="3348420842" sldId="2147476258"/>
        </pc:sldMkLst>
      </pc:sldChg>
      <pc:sldChg chg="del">
        <pc:chgData name="Andrej Viotti" userId="dfb46a4b-b6e7-4fee-82d6-a057936fb111" providerId="ADAL" clId="{CF2C814E-E5E4-4C38-B0FF-0FE063EF3720}" dt="2023-12-07T21:49:31.362" v="1507" actId="47"/>
        <pc:sldMkLst>
          <pc:docMk/>
          <pc:sldMk cId="1258883472" sldId="2147476259"/>
        </pc:sldMkLst>
      </pc:sldChg>
      <pc:sldChg chg="del">
        <pc:chgData name="Andrej Viotti" userId="dfb46a4b-b6e7-4fee-82d6-a057936fb111" providerId="ADAL" clId="{CF2C814E-E5E4-4C38-B0FF-0FE063EF3720}" dt="2023-12-07T21:49:42.925" v="1508" actId="47"/>
        <pc:sldMkLst>
          <pc:docMk/>
          <pc:sldMk cId="418998918" sldId="2147476260"/>
        </pc:sldMkLst>
      </pc:sldChg>
      <pc:sldChg chg="del">
        <pc:chgData name="Andrej Viotti" userId="dfb46a4b-b6e7-4fee-82d6-a057936fb111" providerId="ADAL" clId="{CF2C814E-E5E4-4C38-B0FF-0FE063EF3720}" dt="2023-12-07T13:30:13.166" v="359" actId="47"/>
        <pc:sldMkLst>
          <pc:docMk/>
          <pc:sldMk cId="290584714" sldId="2147476261"/>
        </pc:sldMkLst>
      </pc:sldChg>
      <pc:sldChg chg="del">
        <pc:chgData name="Andrej Viotti" userId="dfb46a4b-b6e7-4fee-82d6-a057936fb111" providerId="ADAL" clId="{CF2C814E-E5E4-4C38-B0FF-0FE063EF3720}" dt="2023-12-07T22:00:03.356" v="1622" actId="47"/>
        <pc:sldMkLst>
          <pc:docMk/>
          <pc:sldMk cId="1598739305" sldId="2147476262"/>
        </pc:sldMkLst>
      </pc:sldChg>
      <pc:sldChg chg="modSp del mod">
        <pc:chgData name="Andrej Viotti" userId="dfb46a4b-b6e7-4fee-82d6-a057936fb111" providerId="ADAL" clId="{CF2C814E-E5E4-4C38-B0FF-0FE063EF3720}" dt="2023-12-07T22:00:05.146" v="1623" actId="47"/>
        <pc:sldMkLst>
          <pc:docMk/>
          <pc:sldMk cId="588713733" sldId="2147476263"/>
        </pc:sldMkLst>
        <pc:spChg chg="mod">
          <ac:chgData name="Andrej Viotti" userId="dfb46a4b-b6e7-4fee-82d6-a057936fb111" providerId="ADAL" clId="{CF2C814E-E5E4-4C38-B0FF-0FE063EF3720}" dt="2023-12-07T21:50:54.130" v="1516" actId="20577"/>
          <ac:spMkLst>
            <pc:docMk/>
            <pc:sldMk cId="588713733" sldId="2147476263"/>
            <ac:spMk id="2" creationId="{17EE303D-1906-8DBD-9706-39DC9778257E}"/>
          </ac:spMkLst>
        </pc:spChg>
      </pc:sldChg>
      <pc:sldChg chg="del">
        <pc:chgData name="Andrej Viotti" userId="dfb46a4b-b6e7-4fee-82d6-a057936fb111" providerId="ADAL" clId="{CF2C814E-E5E4-4C38-B0FF-0FE063EF3720}" dt="2023-12-07T13:32:25.850" v="392" actId="47"/>
        <pc:sldMkLst>
          <pc:docMk/>
          <pc:sldMk cId="845735592" sldId="2147476264"/>
        </pc:sldMkLst>
      </pc:sldChg>
      <pc:sldChg chg="del">
        <pc:chgData name="Andrej Viotti" userId="dfb46a4b-b6e7-4fee-82d6-a057936fb111" providerId="ADAL" clId="{CF2C814E-E5E4-4C38-B0FF-0FE063EF3720}" dt="2023-12-07T13:30:07.424" v="358" actId="47"/>
        <pc:sldMkLst>
          <pc:docMk/>
          <pc:sldMk cId="2249106343" sldId="2147476265"/>
        </pc:sldMkLst>
      </pc:sldChg>
      <pc:sldChg chg="del">
        <pc:chgData name="Andrej Viotti" userId="dfb46a4b-b6e7-4fee-82d6-a057936fb111" providerId="ADAL" clId="{CF2C814E-E5E4-4C38-B0FF-0FE063EF3720}" dt="2023-12-07T13:29:42.164" v="355" actId="47"/>
        <pc:sldMkLst>
          <pc:docMk/>
          <pc:sldMk cId="261954645" sldId="2147476266"/>
        </pc:sldMkLst>
      </pc:sldChg>
      <pc:sldChg chg="del">
        <pc:chgData name="Andrej Viotti" userId="dfb46a4b-b6e7-4fee-82d6-a057936fb111" providerId="ADAL" clId="{CF2C814E-E5E4-4C38-B0FF-0FE063EF3720}" dt="2023-12-07T20:57:56.930" v="790" actId="47"/>
        <pc:sldMkLst>
          <pc:docMk/>
          <pc:sldMk cId="1624012968" sldId="2147476267"/>
        </pc:sldMkLst>
      </pc:sldChg>
      <pc:sldChg chg="del">
        <pc:chgData name="Andrej Viotti" userId="dfb46a4b-b6e7-4fee-82d6-a057936fb111" providerId="ADAL" clId="{CF2C814E-E5E4-4C38-B0FF-0FE063EF3720}" dt="2023-12-07T12:45:06.528" v="16" actId="47"/>
        <pc:sldMkLst>
          <pc:docMk/>
          <pc:sldMk cId="1674611521" sldId="2147476268"/>
        </pc:sldMkLst>
      </pc:sldChg>
      <pc:sldChg chg="ord">
        <pc:chgData name="Andrej Viotti" userId="dfb46a4b-b6e7-4fee-82d6-a057936fb111" providerId="ADAL" clId="{CF2C814E-E5E4-4C38-B0FF-0FE063EF3720}" dt="2023-12-07T20:49:53.423" v="755"/>
        <pc:sldMkLst>
          <pc:docMk/>
          <pc:sldMk cId="0" sldId="2147476269"/>
        </pc:sldMkLst>
      </pc:sldChg>
      <pc:sldChg chg="modSp mod">
        <pc:chgData name="Andrej Viotti" userId="dfb46a4b-b6e7-4fee-82d6-a057936fb111" providerId="ADAL" clId="{CF2C814E-E5E4-4C38-B0FF-0FE063EF3720}" dt="2023-12-07T20:46:59.834" v="603" actId="20577"/>
        <pc:sldMkLst>
          <pc:docMk/>
          <pc:sldMk cId="427624048" sldId="2147476272"/>
        </pc:sldMkLst>
        <pc:spChg chg="mod">
          <ac:chgData name="Andrej Viotti" userId="dfb46a4b-b6e7-4fee-82d6-a057936fb111" providerId="ADAL" clId="{CF2C814E-E5E4-4C38-B0FF-0FE063EF3720}" dt="2023-12-07T20:44:47.362" v="602" actId="20577"/>
          <ac:spMkLst>
            <pc:docMk/>
            <pc:sldMk cId="427624048" sldId="2147476272"/>
            <ac:spMk id="2" creationId="{48523902-1F5A-E431-08C2-E63B5E169A55}"/>
          </ac:spMkLst>
        </pc:spChg>
        <pc:spChg chg="mod">
          <ac:chgData name="Andrej Viotti" userId="dfb46a4b-b6e7-4fee-82d6-a057936fb111" providerId="ADAL" clId="{CF2C814E-E5E4-4C38-B0FF-0FE063EF3720}" dt="2023-12-07T20:46:59.834" v="603" actId="20577"/>
          <ac:spMkLst>
            <pc:docMk/>
            <pc:sldMk cId="427624048" sldId="2147476272"/>
            <ac:spMk id="3" creationId="{F3713DF8-781A-1274-2CAB-A08857C7A34F}"/>
          </ac:spMkLst>
        </pc:spChg>
      </pc:sldChg>
      <pc:sldChg chg="delSp mod ord delAnim">
        <pc:chgData name="Andrej Viotti" userId="dfb46a4b-b6e7-4fee-82d6-a057936fb111" providerId="ADAL" clId="{CF2C814E-E5E4-4C38-B0FF-0FE063EF3720}" dt="2023-12-07T13:15:10.449" v="134"/>
        <pc:sldMkLst>
          <pc:docMk/>
          <pc:sldMk cId="1983157659" sldId="2147476273"/>
        </pc:sldMkLst>
        <pc:picChg chg="del">
          <ac:chgData name="Andrej Viotti" userId="dfb46a4b-b6e7-4fee-82d6-a057936fb111" providerId="ADAL" clId="{CF2C814E-E5E4-4C38-B0FF-0FE063EF3720}" dt="2023-12-07T13:13:13.222" v="130" actId="478"/>
          <ac:picMkLst>
            <pc:docMk/>
            <pc:sldMk cId="1983157659" sldId="2147476273"/>
            <ac:picMk id="3" creationId="{006E95C6-9D78-F07C-9384-8DB23F163716}"/>
          </ac:picMkLst>
        </pc:picChg>
      </pc:sldChg>
      <pc:sldChg chg="modSp mod ord">
        <pc:chgData name="Andrej Viotti" userId="dfb46a4b-b6e7-4fee-82d6-a057936fb111" providerId="ADAL" clId="{CF2C814E-E5E4-4C38-B0FF-0FE063EF3720}" dt="2023-12-07T21:33:58.031" v="1462"/>
        <pc:sldMkLst>
          <pc:docMk/>
          <pc:sldMk cId="2685152005" sldId="2147476294"/>
        </pc:sldMkLst>
        <pc:spChg chg="mod">
          <ac:chgData name="Andrej Viotti" userId="dfb46a4b-b6e7-4fee-82d6-a057936fb111" providerId="ADAL" clId="{CF2C814E-E5E4-4C38-B0FF-0FE063EF3720}" dt="2023-12-07T13:38:06.540" v="435" actId="20577"/>
          <ac:spMkLst>
            <pc:docMk/>
            <pc:sldMk cId="2685152005" sldId="2147476294"/>
            <ac:spMk id="10" creationId="{3E706C1B-82B7-76A6-E33B-288ECEE5ADAD}"/>
          </ac:spMkLst>
        </pc:spChg>
      </pc:sldChg>
      <pc:sldChg chg="add del ord">
        <pc:chgData name="Andrej Viotti" userId="dfb46a4b-b6e7-4fee-82d6-a057936fb111" providerId="ADAL" clId="{CF2C814E-E5E4-4C38-B0FF-0FE063EF3720}" dt="2023-12-07T13:18:55.352" v="146" actId="47"/>
        <pc:sldMkLst>
          <pc:docMk/>
          <pc:sldMk cId="4294631579" sldId="2147476296"/>
        </pc:sldMkLst>
      </pc:sldChg>
      <pc:sldChg chg="addSp delSp modSp mod">
        <pc:chgData name="Andrej Viotti" userId="dfb46a4b-b6e7-4fee-82d6-a057936fb111" providerId="ADAL" clId="{CF2C814E-E5E4-4C38-B0FF-0FE063EF3720}" dt="2023-12-07T13:46:13.806" v="572" actId="20577"/>
        <pc:sldMkLst>
          <pc:docMk/>
          <pc:sldMk cId="1754999120" sldId="2147476297"/>
        </pc:sldMkLst>
        <pc:spChg chg="mod">
          <ac:chgData name="Andrej Viotti" userId="dfb46a4b-b6e7-4fee-82d6-a057936fb111" providerId="ADAL" clId="{CF2C814E-E5E4-4C38-B0FF-0FE063EF3720}" dt="2023-12-07T13:46:13.806" v="572" actId="20577"/>
          <ac:spMkLst>
            <pc:docMk/>
            <pc:sldMk cId="1754999120" sldId="2147476297"/>
            <ac:spMk id="2" creationId="{48523902-1F5A-E431-08C2-E63B5E169A55}"/>
          </ac:spMkLst>
        </pc:spChg>
        <pc:spChg chg="del mod">
          <ac:chgData name="Andrej Viotti" userId="dfb46a4b-b6e7-4fee-82d6-a057936fb111" providerId="ADAL" clId="{CF2C814E-E5E4-4C38-B0FF-0FE063EF3720}" dt="2023-12-07T13:27:38.358" v="276" actId="478"/>
          <ac:spMkLst>
            <pc:docMk/>
            <pc:sldMk cId="1754999120" sldId="2147476297"/>
            <ac:spMk id="3" creationId="{F3713DF8-781A-1274-2CAB-A08857C7A34F}"/>
          </ac:spMkLst>
        </pc:spChg>
        <pc:picChg chg="add mod">
          <ac:chgData name="Andrej Viotti" userId="dfb46a4b-b6e7-4fee-82d6-a057936fb111" providerId="ADAL" clId="{CF2C814E-E5E4-4C38-B0FF-0FE063EF3720}" dt="2023-12-07T13:28:21.173" v="280" actId="1076"/>
          <ac:picMkLst>
            <pc:docMk/>
            <pc:sldMk cId="1754999120" sldId="2147476297"/>
            <ac:picMk id="4" creationId="{B86DB7A8-D6A0-15F8-AD19-C649B37025C7}"/>
          </ac:picMkLst>
        </pc:picChg>
      </pc:sldChg>
      <pc:sldChg chg="modSp mod modAnim">
        <pc:chgData name="Andrej Viotti" userId="dfb46a4b-b6e7-4fee-82d6-a057936fb111" providerId="ADAL" clId="{CF2C814E-E5E4-4C38-B0FF-0FE063EF3720}" dt="2023-12-07T22:11:10.572" v="1955"/>
        <pc:sldMkLst>
          <pc:docMk/>
          <pc:sldMk cId="2075540544" sldId="2147476298"/>
        </pc:sldMkLst>
        <pc:spChg chg="mod">
          <ac:chgData name="Andrej Viotti" userId="dfb46a4b-b6e7-4fee-82d6-a057936fb111" providerId="ADAL" clId="{CF2C814E-E5E4-4C38-B0FF-0FE063EF3720}" dt="2023-12-07T22:10:56.827" v="1954" actId="15"/>
          <ac:spMkLst>
            <pc:docMk/>
            <pc:sldMk cId="2075540544" sldId="2147476298"/>
            <ac:spMk id="29" creationId="{22F5D668-E1E8-D2E2-FE49-5A4A3C9884AB}"/>
          </ac:spMkLst>
        </pc:spChg>
      </pc:sldChg>
      <pc:sldChg chg="addSp delSp modSp mod ord">
        <pc:chgData name="Andrej Viotti" userId="dfb46a4b-b6e7-4fee-82d6-a057936fb111" providerId="ADAL" clId="{CF2C814E-E5E4-4C38-B0FF-0FE063EF3720}" dt="2023-12-07T20:51:01.862" v="774" actId="20577"/>
        <pc:sldMkLst>
          <pc:docMk/>
          <pc:sldMk cId="3349649345" sldId="2147476300"/>
        </pc:sldMkLst>
        <pc:spChg chg="add del mod">
          <ac:chgData name="Andrej Viotti" userId="dfb46a4b-b6e7-4fee-82d6-a057936fb111" providerId="ADAL" clId="{CF2C814E-E5E4-4C38-B0FF-0FE063EF3720}" dt="2023-12-07T20:48:01.231" v="691"/>
          <ac:spMkLst>
            <pc:docMk/>
            <pc:sldMk cId="3349649345" sldId="2147476300"/>
            <ac:spMk id="3" creationId="{CB82DCE0-B752-7668-EF07-39862569EC4F}"/>
          </ac:spMkLst>
        </pc:spChg>
        <pc:spChg chg="add mod">
          <ac:chgData name="Andrej Viotti" userId="dfb46a4b-b6e7-4fee-82d6-a057936fb111" providerId="ADAL" clId="{CF2C814E-E5E4-4C38-B0FF-0FE063EF3720}" dt="2023-12-07T20:51:01.862" v="774" actId="20577"/>
          <ac:spMkLst>
            <pc:docMk/>
            <pc:sldMk cId="3349649345" sldId="2147476300"/>
            <ac:spMk id="4" creationId="{76F74E44-91D4-2B4D-55C8-B9B43A001B7E}"/>
          </ac:spMkLst>
        </pc:spChg>
      </pc:sldChg>
      <pc:sldChg chg="ord">
        <pc:chgData name="Andrej Viotti" userId="dfb46a4b-b6e7-4fee-82d6-a057936fb111" providerId="ADAL" clId="{CF2C814E-E5E4-4C38-B0FF-0FE063EF3720}" dt="2023-12-07T13:12:58.203" v="129"/>
        <pc:sldMkLst>
          <pc:docMk/>
          <pc:sldMk cId="2355984489" sldId="2147476301"/>
        </pc:sldMkLst>
      </pc:sldChg>
      <pc:sldChg chg="ord">
        <pc:chgData name="Andrej Viotti" userId="dfb46a4b-b6e7-4fee-82d6-a057936fb111" providerId="ADAL" clId="{CF2C814E-E5E4-4C38-B0FF-0FE063EF3720}" dt="2023-12-07T13:12:58.203" v="129"/>
        <pc:sldMkLst>
          <pc:docMk/>
          <pc:sldMk cId="166676331" sldId="2147476302"/>
        </pc:sldMkLst>
      </pc:sldChg>
      <pc:sldChg chg="ord">
        <pc:chgData name="Andrej Viotti" userId="dfb46a4b-b6e7-4fee-82d6-a057936fb111" providerId="ADAL" clId="{CF2C814E-E5E4-4C38-B0FF-0FE063EF3720}" dt="2023-12-07T13:12:58.203" v="129"/>
        <pc:sldMkLst>
          <pc:docMk/>
          <pc:sldMk cId="1631455049" sldId="2147476303"/>
        </pc:sldMkLst>
      </pc:sldChg>
      <pc:sldChg chg="del ord">
        <pc:chgData name="Andrej Viotti" userId="dfb46a4b-b6e7-4fee-82d6-a057936fb111" providerId="ADAL" clId="{CF2C814E-E5E4-4C38-B0FF-0FE063EF3720}" dt="2023-12-07T21:13:13.970" v="1027" actId="47"/>
        <pc:sldMkLst>
          <pc:docMk/>
          <pc:sldMk cId="3862826462" sldId="2147476304"/>
        </pc:sldMkLst>
      </pc:sldChg>
      <pc:sldChg chg="del ord">
        <pc:chgData name="Andrej Viotti" userId="dfb46a4b-b6e7-4fee-82d6-a057936fb111" providerId="ADAL" clId="{CF2C814E-E5E4-4C38-B0FF-0FE063EF3720}" dt="2023-12-07T22:08:12.465" v="1836" actId="47"/>
        <pc:sldMkLst>
          <pc:docMk/>
          <pc:sldMk cId="2551772185" sldId="2147476306"/>
        </pc:sldMkLst>
      </pc:sldChg>
      <pc:sldChg chg="del">
        <pc:chgData name="Andrej Viotti" userId="dfb46a4b-b6e7-4fee-82d6-a057936fb111" providerId="ADAL" clId="{CF2C814E-E5E4-4C38-B0FF-0FE063EF3720}" dt="2023-12-07T13:29:44.807" v="356" actId="47"/>
        <pc:sldMkLst>
          <pc:docMk/>
          <pc:sldMk cId="1991490349" sldId="2147476348"/>
        </pc:sldMkLst>
      </pc:sldChg>
      <pc:sldChg chg="del">
        <pc:chgData name="Andrej Viotti" userId="dfb46a4b-b6e7-4fee-82d6-a057936fb111" providerId="ADAL" clId="{CF2C814E-E5E4-4C38-B0FF-0FE063EF3720}" dt="2023-12-07T21:49:59.941" v="1509" actId="47"/>
        <pc:sldMkLst>
          <pc:docMk/>
          <pc:sldMk cId="471178108" sldId="2147476349"/>
        </pc:sldMkLst>
      </pc:sldChg>
      <pc:sldChg chg="modSp mod">
        <pc:chgData name="Andrej Viotti" userId="dfb46a4b-b6e7-4fee-82d6-a057936fb111" providerId="ADAL" clId="{CF2C814E-E5E4-4C38-B0FF-0FE063EF3720}" dt="2023-12-07T22:03:16.581" v="1698" actId="20577"/>
        <pc:sldMkLst>
          <pc:docMk/>
          <pc:sldMk cId="3377030076" sldId="2147476350"/>
        </pc:sldMkLst>
        <pc:spChg chg="mod">
          <ac:chgData name="Andrej Viotti" userId="dfb46a4b-b6e7-4fee-82d6-a057936fb111" providerId="ADAL" clId="{CF2C814E-E5E4-4C38-B0FF-0FE063EF3720}" dt="2023-12-07T22:03:16.581" v="1698" actId="20577"/>
          <ac:spMkLst>
            <pc:docMk/>
            <pc:sldMk cId="3377030076" sldId="2147476350"/>
            <ac:spMk id="2" creationId="{0FA5D7B2-5B41-39FC-F0B1-F4655D6A2EC0}"/>
          </ac:spMkLst>
        </pc:spChg>
      </pc:sldChg>
      <pc:sldChg chg="del">
        <pc:chgData name="Andrej Viotti" userId="dfb46a4b-b6e7-4fee-82d6-a057936fb111" providerId="ADAL" clId="{CF2C814E-E5E4-4C38-B0FF-0FE063EF3720}" dt="2023-12-07T21:43:03.450" v="1490" actId="47"/>
        <pc:sldMkLst>
          <pc:docMk/>
          <pc:sldMk cId="2781841465" sldId="2147476351"/>
        </pc:sldMkLst>
      </pc:sldChg>
      <pc:sldChg chg="del">
        <pc:chgData name="Andrej Viotti" userId="dfb46a4b-b6e7-4fee-82d6-a057936fb111" providerId="ADAL" clId="{CF2C814E-E5E4-4C38-B0FF-0FE063EF3720}" dt="2023-12-07T13:29:58.136" v="357" actId="47"/>
        <pc:sldMkLst>
          <pc:docMk/>
          <pc:sldMk cId="2421986613" sldId="2147476352"/>
        </pc:sldMkLst>
      </pc:sldChg>
      <pc:sldChg chg="del">
        <pc:chgData name="Andrej Viotti" userId="dfb46a4b-b6e7-4fee-82d6-a057936fb111" providerId="ADAL" clId="{CF2C814E-E5E4-4C38-B0FF-0FE063EF3720}" dt="2023-12-07T13:36:56.389" v="393" actId="47"/>
        <pc:sldMkLst>
          <pc:docMk/>
          <pc:sldMk cId="1120307358" sldId="2147476353"/>
        </pc:sldMkLst>
      </pc:sldChg>
      <pc:sldChg chg="del">
        <pc:chgData name="Andrej Viotti" userId="dfb46a4b-b6e7-4fee-82d6-a057936fb111" providerId="ADAL" clId="{CF2C814E-E5E4-4C38-B0FF-0FE063EF3720}" dt="2023-12-07T13:36:57.017" v="394" actId="47"/>
        <pc:sldMkLst>
          <pc:docMk/>
          <pc:sldMk cId="767263569" sldId="2147476354"/>
        </pc:sldMkLst>
      </pc:sldChg>
      <pc:sldChg chg="del ord">
        <pc:chgData name="Andrej Viotti" userId="dfb46a4b-b6e7-4fee-82d6-a057936fb111" providerId="ADAL" clId="{CF2C814E-E5E4-4C38-B0FF-0FE063EF3720}" dt="2023-12-07T22:01:48.559" v="1655" actId="47"/>
        <pc:sldMkLst>
          <pc:docMk/>
          <pc:sldMk cId="3277199027" sldId="2147476356"/>
        </pc:sldMkLst>
      </pc:sldChg>
      <pc:sldChg chg="del">
        <pc:chgData name="Andrej Viotti" userId="dfb46a4b-b6e7-4fee-82d6-a057936fb111" providerId="ADAL" clId="{CF2C814E-E5E4-4C38-B0FF-0FE063EF3720}" dt="2023-12-07T21:45:23.900" v="1499" actId="47"/>
        <pc:sldMkLst>
          <pc:docMk/>
          <pc:sldMk cId="447082419" sldId="2147476357"/>
        </pc:sldMkLst>
      </pc:sldChg>
      <pc:sldChg chg="del">
        <pc:chgData name="Andrej Viotti" userId="dfb46a4b-b6e7-4fee-82d6-a057936fb111" providerId="ADAL" clId="{CF2C814E-E5E4-4C38-B0FF-0FE063EF3720}" dt="2023-12-07T13:31:59.610" v="391" actId="47"/>
        <pc:sldMkLst>
          <pc:docMk/>
          <pc:sldMk cId="1150554828" sldId="2147476358"/>
        </pc:sldMkLst>
      </pc:sldChg>
      <pc:sldChg chg="addSp delSp modSp add mod ord">
        <pc:chgData name="Andrej Viotti" userId="dfb46a4b-b6e7-4fee-82d6-a057936fb111" providerId="ADAL" clId="{CF2C814E-E5E4-4C38-B0FF-0FE063EF3720}" dt="2023-12-07T21:14:26.719" v="1030"/>
        <pc:sldMkLst>
          <pc:docMk/>
          <pc:sldMk cId="1543245090" sldId="2147476358"/>
        </pc:sldMkLst>
        <pc:spChg chg="mod">
          <ac:chgData name="Andrej Viotti" userId="dfb46a4b-b6e7-4fee-82d6-a057936fb111" providerId="ADAL" clId="{CF2C814E-E5E4-4C38-B0FF-0FE063EF3720}" dt="2023-12-07T21:00:19.487" v="838" actId="1076"/>
          <ac:spMkLst>
            <pc:docMk/>
            <pc:sldMk cId="1543245090" sldId="2147476358"/>
            <ac:spMk id="3" creationId="{26094D1D-CB1F-F66C-E169-048C0BBBADDF}"/>
          </ac:spMkLst>
        </pc:spChg>
        <pc:spChg chg="del mod">
          <ac:chgData name="Andrej Viotti" userId="dfb46a4b-b6e7-4fee-82d6-a057936fb111" providerId="ADAL" clId="{CF2C814E-E5E4-4C38-B0FF-0FE063EF3720}" dt="2023-12-07T20:58:48.148" v="800" actId="478"/>
          <ac:spMkLst>
            <pc:docMk/>
            <pc:sldMk cId="1543245090" sldId="2147476358"/>
            <ac:spMk id="5" creationId="{7729F994-6734-87ED-ADAF-1264BB84AD18}"/>
          </ac:spMkLst>
        </pc:spChg>
        <pc:spChg chg="add mod">
          <ac:chgData name="Andrej Viotti" userId="dfb46a4b-b6e7-4fee-82d6-a057936fb111" providerId="ADAL" clId="{CF2C814E-E5E4-4C38-B0FF-0FE063EF3720}" dt="2023-12-07T21:10:31.665" v="978"/>
          <ac:spMkLst>
            <pc:docMk/>
            <pc:sldMk cId="1543245090" sldId="2147476358"/>
            <ac:spMk id="9" creationId="{537161AE-C606-4235-5A1B-62587DF2C9B8}"/>
          </ac:spMkLst>
        </pc:spChg>
        <pc:spChg chg="add mod">
          <ac:chgData name="Andrej Viotti" userId="dfb46a4b-b6e7-4fee-82d6-a057936fb111" providerId="ADAL" clId="{CF2C814E-E5E4-4C38-B0FF-0FE063EF3720}" dt="2023-12-07T21:00:44.456" v="851" actId="1076"/>
          <ac:spMkLst>
            <pc:docMk/>
            <pc:sldMk cId="1543245090" sldId="2147476358"/>
            <ac:spMk id="10" creationId="{41DFABDB-A974-2BCD-E966-A3A9209B0126}"/>
          </ac:spMkLst>
        </pc:spChg>
        <pc:spChg chg="add mod">
          <ac:chgData name="Andrej Viotti" userId="dfb46a4b-b6e7-4fee-82d6-a057936fb111" providerId="ADAL" clId="{CF2C814E-E5E4-4C38-B0FF-0FE063EF3720}" dt="2023-12-07T21:10:15.347" v="974" actId="1076"/>
          <ac:spMkLst>
            <pc:docMk/>
            <pc:sldMk cId="1543245090" sldId="2147476358"/>
            <ac:spMk id="12" creationId="{C1A63B02-6FCB-AE98-1454-8B0D69DD21D5}"/>
          </ac:spMkLst>
        </pc:spChg>
        <pc:spChg chg="add mod">
          <ac:chgData name="Andrej Viotti" userId="dfb46a4b-b6e7-4fee-82d6-a057936fb111" providerId="ADAL" clId="{CF2C814E-E5E4-4C38-B0FF-0FE063EF3720}" dt="2023-12-07T21:11:20.823" v="1024" actId="1076"/>
          <ac:spMkLst>
            <pc:docMk/>
            <pc:sldMk cId="1543245090" sldId="2147476358"/>
            <ac:spMk id="14" creationId="{44248C78-4B2F-6A75-6E74-8A4747542725}"/>
          </ac:spMkLst>
        </pc:spChg>
        <pc:spChg chg="add del mod">
          <ac:chgData name="Andrej Viotti" userId="dfb46a4b-b6e7-4fee-82d6-a057936fb111" providerId="ADAL" clId="{CF2C814E-E5E4-4C38-B0FF-0FE063EF3720}" dt="2023-12-07T21:09:18.929" v="962" actId="478"/>
          <ac:spMkLst>
            <pc:docMk/>
            <pc:sldMk cId="1543245090" sldId="2147476358"/>
            <ac:spMk id="16" creationId="{D862E5BE-A187-8EEF-6640-58A086B53ADD}"/>
          </ac:spMkLst>
        </pc:spChg>
        <pc:spChg chg="add mod">
          <ac:chgData name="Andrej Viotti" userId="dfb46a4b-b6e7-4fee-82d6-a057936fb111" providerId="ADAL" clId="{CF2C814E-E5E4-4C38-B0FF-0FE063EF3720}" dt="2023-12-07T21:11:38.433" v="1025" actId="1076"/>
          <ac:spMkLst>
            <pc:docMk/>
            <pc:sldMk cId="1543245090" sldId="2147476358"/>
            <ac:spMk id="17" creationId="{5BBDE584-54B0-5E0D-26B8-238B749F3523}"/>
          </ac:spMkLst>
        </pc:spChg>
        <pc:spChg chg="add mod">
          <ac:chgData name="Andrej Viotti" userId="dfb46a4b-b6e7-4fee-82d6-a057936fb111" providerId="ADAL" clId="{CF2C814E-E5E4-4C38-B0FF-0FE063EF3720}" dt="2023-12-07T21:11:44.730" v="1026" actId="1076"/>
          <ac:spMkLst>
            <pc:docMk/>
            <pc:sldMk cId="1543245090" sldId="2147476358"/>
            <ac:spMk id="18" creationId="{E51949A6-06A9-99AE-57AE-E6C53914D06F}"/>
          </ac:spMkLst>
        </pc:spChg>
        <pc:picChg chg="add mod">
          <ac:chgData name="Andrej Viotti" userId="dfb46a4b-b6e7-4fee-82d6-a057936fb111" providerId="ADAL" clId="{CF2C814E-E5E4-4C38-B0FF-0FE063EF3720}" dt="2023-12-07T20:58:51.986" v="802" actId="1076"/>
          <ac:picMkLst>
            <pc:docMk/>
            <pc:sldMk cId="1543245090" sldId="2147476358"/>
            <ac:picMk id="6" creationId="{28E6E1E8-4C0F-F672-1231-FE666FEB3673}"/>
          </ac:picMkLst>
        </pc:picChg>
        <pc:picChg chg="del">
          <ac:chgData name="Andrej Viotti" userId="dfb46a4b-b6e7-4fee-82d6-a057936fb111" providerId="ADAL" clId="{CF2C814E-E5E4-4C38-B0FF-0FE063EF3720}" dt="2023-12-07T20:58:12.205" v="793" actId="478"/>
          <ac:picMkLst>
            <pc:docMk/>
            <pc:sldMk cId="1543245090" sldId="2147476358"/>
            <ac:picMk id="7" creationId="{B3E675B1-9338-19FB-80EB-5AD345E04288}"/>
          </ac:picMkLst>
        </pc:picChg>
      </pc:sldChg>
      <pc:sldChg chg="del">
        <pc:chgData name="Andrej Viotti" userId="dfb46a4b-b6e7-4fee-82d6-a057936fb111" providerId="ADAL" clId="{CF2C814E-E5E4-4C38-B0FF-0FE063EF3720}" dt="2023-12-07T13:31:59.610" v="391" actId="47"/>
        <pc:sldMkLst>
          <pc:docMk/>
          <pc:sldMk cId="3358239989" sldId="2147476359"/>
        </pc:sldMkLst>
      </pc:sldChg>
      <pc:sldChg chg="addSp delSp modSp new mod">
        <pc:chgData name="Andrej Viotti" userId="dfb46a4b-b6e7-4fee-82d6-a057936fb111" providerId="ADAL" clId="{CF2C814E-E5E4-4C38-B0FF-0FE063EF3720}" dt="2023-12-07T21:59:23.480" v="1621" actId="20577"/>
        <pc:sldMkLst>
          <pc:docMk/>
          <pc:sldMk cId="3764789969" sldId="2147476359"/>
        </pc:sldMkLst>
        <pc:spChg chg="mod">
          <ac:chgData name="Andrej Viotti" userId="dfb46a4b-b6e7-4fee-82d6-a057936fb111" providerId="ADAL" clId="{CF2C814E-E5E4-4C38-B0FF-0FE063EF3720}" dt="2023-12-07T21:59:23.480" v="1621" actId="20577"/>
          <ac:spMkLst>
            <pc:docMk/>
            <pc:sldMk cId="3764789969" sldId="2147476359"/>
            <ac:spMk id="2" creationId="{E6980692-1177-21B8-C22F-3C111ED86A9A}"/>
          </ac:spMkLst>
        </pc:spChg>
        <pc:spChg chg="del">
          <ac:chgData name="Andrej Viotti" userId="dfb46a4b-b6e7-4fee-82d6-a057936fb111" providerId="ADAL" clId="{CF2C814E-E5E4-4C38-B0FF-0FE063EF3720}" dt="2023-12-07T21:56:56.940" v="1519" actId="478"/>
          <ac:spMkLst>
            <pc:docMk/>
            <pc:sldMk cId="3764789969" sldId="2147476359"/>
            <ac:spMk id="3" creationId="{4CC69B80-982E-EF33-9C79-348CB382B661}"/>
          </ac:spMkLst>
        </pc:spChg>
        <pc:picChg chg="add mod">
          <ac:chgData name="Andrej Viotti" userId="dfb46a4b-b6e7-4fee-82d6-a057936fb111" providerId="ADAL" clId="{CF2C814E-E5E4-4C38-B0FF-0FE063EF3720}" dt="2023-12-07T21:57:21.374" v="1555" actId="1076"/>
          <ac:picMkLst>
            <pc:docMk/>
            <pc:sldMk cId="3764789969" sldId="2147476359"/>
            <ac:picMk id="1026" creationId="{907D0B3E-4D12-1262-19C2-B7D94EEA400A}"/>
          </ac:picMkLst>
        </pc:picChg>
      </pc:sldChg>
      <pc:sldChg chg="del">
        <pc:chgData name="Andrej Viotti" userId="dfb46a4b-b6e7-4fee-82d6-a057936fb111" providerId="ADAL" clId="{CF2C814E-E5E4-4C38-B0FF-0FE063EF3720}" dt="2023-12-07T13:31:59.610" v="391" actId="47"/>
        <pc:sldMkLst>
          <pc:docMk/>
          <pc:sldMk cId="2477127632" sldId="2147476360"/>
        </pc:sldMkLst>
      </pc:sldChg>
      <pc:sldChg chg="addSp delSp modSp add mod setBg">
        <pc:chgData name="Andrej Viotti" userId="dfb46a4b-b6e7-4fee-82d6-a057936fb111" providerId="ADAL" clId="{CF2C814E-E5E4-4C38-B0FF-0FE063EF3720}" dt="2023-12-07T22:33:23.279" v="2097" actId="20577"/>
        <pc:sldMkLst>
          <pc:docMk/>
          <pc:sldMk cId="3875303010" sldId="2147476360"/>
        </pc:sldMkLst>
        <pc:spChg chg="mod">
          <ac:chgData name="Andrej Viotti" userId="dfb46a4b-b6e7-4fee-82d6-a057936fb111" providerId="ADAL" clId="{CF2C814E-E5E4-4C38-B0FF-0FE063EF3720}" dt="2023-12-07T22:33:23.279" v="2097" actId="20577"/>
          <ac:spMkLst>
            <pc:docMk/>
            <pc:sldMk cId="3875303010" sldId="2147476360"/>
            <ac:spMk id="2" creationId="{3101BE35-BFA4-2C3E-B5FE-96682507E820}"/>
          </ac:spMkLst>
        </pc:spChg>
        <pc:spChg chg="add del mod">
          <ac:chgData name="Andrej Viotti" userId="dfb46a4b-b6e7-4fee-82d6-a057936fb111" providerId="ADAL" clId="{CF2C814E-E5E4-4C38-B0FF-0FE063EF3720}" dt="2023-12-07T22:32:16.579" v="2035" actId="478"/>
          <ac:spMkLst>
            <pc:docMk/>
            <pc:sldMk cId="3875303010" sldId="2147476360"/>
            <ac:spMk id="17" creationId="{7B398AB3-5E97-D693-03FE-E0DAE2507446}"/>
          </ac:spMkLst>
        </pc:spChg>
      </pc:sldChg>
      <pc:sldChg chg="modSp add mod">
        <pc:chgData name="Andrej Viotti" userId="dfb46a4b-b6e7-4fee-82d6-a057936fb111" providerId="ADAL" clId="{CF2C814E-E5E4-4C38-B0FF-0FE063EF3720}" dt="2023-12-07T22:34:46.636" v="2140" actId="20577"/>
        <pc:sldMkLst>
          <pc:docMk/>
          <pc:sldMk cId="474389674" sldId="2147476361"/>
        </pc:sldMkLst>
        <pc:spChg chg="mod">
          <ac:chgData name="Andrej Viotti" userId="dfb46a4b-b6e7-4fee-82d6-a057936fb111" providerId="ADAL" clId="{CF2C814E-E5E4-4C38-B0FF-0FE063EF3720}" dt="2023-12-07T22:34:46.636" v="2140" actId="20577"/>
          <ac:spMkLst>
            <pc:docMk/>
            <pc:sldMk cId="474389674" sldId="2147476361"/>
            <ac:spMk id="3" creationId="{BCD4ED12-EAA6-9970-5D46-C41361FAF55A}"/>
          </ac:spMkLst>
        </pc:spChg>
      </pc:sldChg>
      <pc:sldChg chg="del">
        <pc:chgData name="Andrej Viotti" userId="dfb46a4b-b6e7-4fee-82d6-a057936fb111" providerId="ADAL" clId="{CF2C814E-E5E4-4C38-B0FF-0FE063EF3720}" dt="2023-12-07T22:34:25.092" v="2103" actId="47"/>
        <pc:sldMkLst>
          <pc:docMk/>
          <pc:sldMk cId="849710085" sldId="2147476361"/>
        </pc:sldMkLst>
      </pc:sldChg>
      <pc:sldChg chg="add del setBg">
        <pc:chgData name="Andrej Viotti" userId="dfb46a4b-b6e7-4fee-82d6-a057936fb111" providerId="ADAL" clId="{CF2C814E-E5E4-4C38-B0FF-0FE063EF3720}" dt="2023-12-07T22:34:11.805" v="2100" actId="47"/>
        <pc:sldMkLst>
          <pc:docMk/>
          <pc:sldMk cId="1408820704" sldId="2147476361"/>
        </pc:sldMkLst>
      </pc:sldChg>
      <pc:sldChg chg="add del setBg">
        <pc:chgData name="Andrej Viotti" userId="dfb46a4b-b6e7-4fee-82d6-a057936fb111" providerId="ADAL" clId="{CF2C814E-E5E4-4C38-B0FF-0FE063EF3720}" dt="2023-12-07T22:34:20.275" v="2102" actId="47"/>
        <pc:sldMkLst>
          <pc:docMk/>
          <pc:sldMk cId="3608351771" sldId="2147476361"/>
        </pc:sldMkLst>
      </pc:sldChg>
      <pc:sldMasterChg chg="delSldLayout">
        <pc:chgData name="Andrej Viotti" userId="dfb46a4b-b6e7-4fee-82d6-a057936fb111" providerId="ADAL" clId="{CF2C814E-E5E4-4C38-B0FF-0FE063EF3720}" dt="2023-12-07T20:57:56.930" v="790" actId="47"/>
        <pc:sldMasterMkLst>
          <pc:docMk/>
          <pc:sldMasterMk cId="2341814015" sldId="2147483660"/>
        </pc:sldMasterMkLst>
        <pc:sldLayoutChg chg="del">
          <pc:chgData name="Andrej Viotti" userId="dfb46a4b-b6e7-4fee-82d6-a057936fb111" providerId="ADAL" clId="{CF2C814E-E5E4-4C38-B0FF-0FE063EF3720}" dt="2023-12-07T20:57:56.930" v="790" actId="47"/>
          <pc:sldLayoutMkLst>
            <pc:docMk/>
            <pc:sldMasterMk cId="2341814015" sldId="2147483660"/>
            <pc:sldLayoutMk cId="3694473571" sldId="214748381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uter1.sharepoint.com/sites/Analyseavdelingen/Shared%20Documents/05.%20Innsiktsrunder/Innsikt%2023/2.%20tertial%202023/Underlag%20og%20analyser/Passasjertallsutvikl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uter1.sharepoint.com/sites/Analyseavdelingen/Shared%20Documents/05.%20Innsiktsrunder/Innsikt%2023/2.%20tertial%202023/Underlag%20og%20analyser/Passasjertallsutvikl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719905723440255E-2"/>
          <c:y val="1.5638769294833071E-2"/>
          <c:w val="0.91739177057950738"/>
          <c:h val="0.88910630583557837"/>
        </c:manualLayout>
      </c:layout>
      <c:barChart>
        <c:barDir val="col"/>
        <c:grouping val="clustered"/>
        <c:varyColors val="0"/>
        <c:ser>
          <c:idx val="0"/>
          <c:order val="0"/>
          <c:tx>
            <c:strRef>
              <c:f>'Tidsserie andel av normal tert.'!$D$2</c:f>
              <c:strCache>
                <c:ptCount val="1"/>
                <c:pt idx="0">
                  <c:v>Share of normal traffic before COVID-19</c:v>
                </c:pt>
              </c:strCache>
            </c:strRef>
          </c:tx>
          <c:spPr>
            <a:solidFill>
              <a:schemeClr val="accent4"/>
            </a:solidFill>
            <a:ln>
              <a:noFill/>
            </a:ln>
            <a:effectLst/>
          </c:spPr>
          <c:invertIfNegative val="0"/>
          <c:dLbls>
            <c:dLbl>
              <c:idx val="13"/>
              <c:layout>
                <c:manualLayout>
                  <c:x val="1.502074222573100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E5-47CF-A39E-0EE13AC6EFF1}"/>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'Tidsserie andel av normal tert.'!$B$3:$C$17</c:f>
              <c:multiLvlStrCache>
                <c:ptCount val="15"/>
                <c:lvl>
                  <c:pt idx="0">
                    <c:v>T1</c:v>
                  </c:pt>
                  <c:pt idx="1">
                    <c:v>T2</c:v>
                  </c:pt>
                  <c:pt idx="2">
                    <c:v>T3</c:v>
                  </c:pt>
                  <c:pt idx="3">
                    <c:v>T1</c:v>
                  </c:pt>
                  <c:pt idx="4">
                    <c:v>T2</c:v>
                  </c:pt>
                  <c:pt idx="5">
                    <c:v>T3</c:v>
                  </c:pt>
                  <c:pt idx="6">
                    <c:v>T1</c:v>
                  </c:pt>
                  <c:pt idx="7">
                    <c:v>T2</c:v>
                  </c:pt>
                  <c:pt idx="8">
                    <c:v>T3</c:v>
                  </c:pt>
                  <c:pt idx="9">
                    <c:v>T1</c:v>
                  </c:pt>
                  <c:pt idx="10">
                    <c:v>T2</c:v>
                  </c:pt>
                  <c:pt idx="11">
                    <c:v>T3</c:v>
                  </c:pt>
                  <c:pt idx="12">
                    <c:v>T1</c:v>
                  </c:pt>
                  <c:pt idx="13">
                    <c:v>T2</c:v>
                  </c:pt>
                  <c:pt idx="14">
                    <c:v>okt.23</c:v>
                  </c:pt>
                </c:lvl>
                <c:lvl>
                  <c:pt idx="0">
                    <c:v>2019</c:v>
                  </c:pt>
                  <c:pt idx="1">
                    <c:v>2019</c:v>
                  </c:pt>
                  <c:pt idx="2">
                    <c:v>2019</c:v>
                  </c:pt>
                  <c:pt idx="3">
                    <c:v>2020</c:v>
                  </c:pt>
                  <c:pt idx="4">
                    <c:v>2020</c:v>
                  </c:pt>
                  <c:pt idx="5">
                    <c:v>2020</c:v>
                  </c:pt>
                  <c:pt idx="6">
                    <c:v>2021</c:v>
                  </c:pt>
                  <c:pt idx="7">
                    <c:v>2021</c:v>
                  </c:pt>
                  <c:pt idx="8">
                    <c:v>2021</c:v>
                  </c:pt>
                  <c:pt idx="9">
                    <c:v>2022</c:v>
                  </c:pt>
                  <c:pt idx="10">
                    <c:v>2022</c:v>
                  </c:pt>
                  <c:pt idx="11">
                    <c:v>2022</c:v>
                  </c:pt>
                  <c:pt idx="12">
                    <c:v>2023</c:v>
                  </c:pt>
                  <c:pt idx="13">
                    <c:v>2023</c:v>
                  </c:pt>
                  <c:pt idx="14">
                    <c:v>2023</c:v>
                  </c:pt>
                </c:lvl>
              </c:multiLvlStrCache>
            </c:multiLvlStrRef>
          </c:cat>
          <c:val>
            <c:numRef>
              <c:f>'Tidsserie andel av normal tert.'!$D$3:$D$17</c:f>
              <c:numCache>
                <c:formatCode>0%</c:formatCode>
                <c:ptCount val="15"/>
                <c:pt idx="0">
                  <c:v>1</c:v>
                </c:pt>
                <c:pt idx="1">
                  <c:v>1</c:v>
                </c:pt>
                <c:pt idx="2">
                  <c:v>1</c:v>
                </c:pt>
                <c:pt idx="3">
                  <c:v>0.65</c:v>
                </c:pt>
                <c:pt idx="4">
                  <c:v>0.66</c:v>
                </c:pt>
                <c:pt idx="5">
                  <c:v>0.56000000000000005</c:v>
                </c:pt>
                <c:pt idx="6">
                  <c:v>0.4713328583086126</c:v>
                </c:pt>
                <c:pt idx="7">
                  <c:v>0.65664683275178626</c:v>
                </c:pt>
                <c:pt idx="8">
                  <c:v>0.74835270305831902</c:v>
                </c:pt>
                <c:pt idx="9">
                  <c:v>0.74703424677662056</c:v>
                </c:pt>
                <c:pt idx="10">
                  <c:v>0.91114425225710471</c:v>
                </c:pt>
                <c:pt idx="11">
                  <c:v>0.91853750220663</c:v>
                </c:pt>
                <c:pt idx="12">
                  <c:v>0.94042426433799009</c:v>
                </c:pt>
                <c:pt idx="13">
                  <c:v>0.99726814674603592</c:v>
                </c:pt>
                <c:pt idx="14">
                  <c:v>0.99</c:v>
                </c:pt>
              </c:numCache>
            </c:numRef>
          </c:val>
          <c:extLst>
            <c:ext xmlns:c16="http://schemas.microsoft.com/office/drawing/2014/chart" uri="{C3380CC4-5D6E-409C-BE32-E72D297353CC}">
              <c16:uniqueId val="{00000000-EBE5-47CF-A39E-0EE13AC6EFF1}"/>
            </c:ext>
          </c:extLst>
        </c:ser>
        <c:dLbls>
          <c:showLegendKey val="0"/>
          <c:showVal val="0"/>
          <c:showCatName val="0"/>
          <c:showSerName val="0"/>
          <c:showPercent val="0"/>
          <c:showBubbleSize val="0"/>
        </c:dLbls>
        <c:gapWidth val="219"/>
        <c:overlap val="-27"/>
        <c:axId val="335540143"/>
        <c:axId val="1903536111"/>
      </c:barChart>
      <c:catAx>
        <c:axId val="33554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1903536111"/>
        <c:crosses val="autoZero"/>
        <c:auto val="1"/>
        <c:lblAlgn val="ctr"/>
        <c:lblOffset val="100"/>
        <c:noMultiLvlLbl val="0"/>
      </c:catAx>
      <c:valAx>
        <c:axId val="190353611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nb-NO"/>
                  <a:t>Andel av normaltrafikk før covid-19</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33554014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'Tidsserie andel av normal tert.'!$D$2</c:f>
              <c:strCache>
                <c:ptCount val="1"/>
                <c:pt idx="0">
                  <c:v>Share of normal traffic before COVID-19</c:v>
                </c:pt>
              </c:strCache>
            </c:strRef>
          </c:tx>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'Tidsserie andel av normal tert.'!$B$3:$C$17</c:f>
              <c:multiLvlStrCache>
                <c:ptCount val="15"/>
                <c:lvl>
                  <c:pt idx="0">
                    <c:v>T1</c:v>
                  </c:pt>
                  <c:pt idx="1">
                    <c:v>T2</c:v>
                  </c:pt>
                  <c:pt idx="2">
                    <c:v>T3</c:v>
                  </c:pt>
                  <c:pt idx="3">
                    <c:v>T1</c:v>
                  </c:pt>
                  <c:pt idx="4">
                    <c:v>T2</c:v>
                  </c:pt>
                  <c:pt idx="5">
                    <c:v>T3</c:v>
                  </c:pt>
                  <c:pt idx="6">
                    <c:v>T1</c:v>
                  </c:pt>
                  <c:pt idx="7">
                    <c:v>T2</c:v>
                  </c:pt>
                  <c:pt idx="8">
                    <c:v>T3</c:v>
                  </c:pt>
                  <c:pt idx="9">
                    <c:v>T1</c:v>
                  </c:pt>
                  <c:pt idx="10">
                    <c:v>T2</c:v>
                  </c:pt>
                  <c:pt idx="11">
                    <c:v>T3</c:v>
                  </c:pt>
                  <c:pt idx="12">
                    <c:v>T1</c:v>
                  </c:pt>
                  <c:pt idx="13">
                    <c:v>T2</c:v>
                  </c:pt>
                  <c:pt idx="14">
                    <c:v>okt.23</c:v>
                  </c:pt>
                </c:lvl>
                <c:lvl>
                  <c:pt idx="0">
                    <c:v>2019</c:v>
                  </c:pt>
                  <c:pt idx="1">
                    <c:v>2019</c:v>
                  </c:pt>
                  <c:pt idx="2">
                    <c:v>2019</c:v>
                  </c:pt>
                  <c:pt idx="3">
                    <c:v>2020</c:v>
                  </c:pt>
                  <c:pt idx="4">
                    <c:v>2020</c:v>
                  </c:pt>
                  <c:pt idx="5">
                    <c:v>2020</c:v>
                  </c:pt>
                  <c:pt idx="6">
                    <c:v>2021</c:v>
                  </c:pt>
                  <c:pt idx="7">
                    <c:v>2021</c:v>
                  </c:pt>
                  <c:pt idx="8">
                    <c:v>2021</c:v>
                  </c:pt>
                  <c:pt idx="9">
                    <c:v>2022</c:v>
                  </c:pt>
                  <c:pt idx="10">
                    <c:v>2022</c:v>
                  </c:pt>
                  <c:pt idx="11">
                    <c:v>2022</c:v>
                  </c:pt>
                  <c:pt idx="12">
                    <c:v>2023</c:v>
                  </c:pt>
                  <c:pt idx="13">
                    <c:v>2023</c:v>
                  </c:pt>
                  <c:pt idx="14">
                    <c:v>2023</c:v>
                  </c:pt>
                </c:lvl>
              </c:multiLvlStrCache>
            </c:multiLvlStrRef>
          </c:cat>
          <c:val>
            <c:numRef>
              <c:f>'Tidsserie andel av normal tert.'!$D$3:$D$17</c:f>
              <c:numCache>
                <c:formatCode>0%</c:formatCode>
                <c:ptCount val="15"/>
                <c:pt idx="0">
                  <c:v>1</c:v>
                </c:pt>
                <c:pt idx="1">
                  <c:v>1</c:v>
                </c:pt>
                <c:pt idx="2">
                  <c:v>1</c:v>
                </c:pt>
                <c:pt idx="3">
                  <c:v>0.65</c:v>
                </c:pt>
                <c:pt idx="4">
                  <c:v>0.66</c:v>
                </c:pt>
                <c:pt idx="5">
                  <c:v>0.56000000000000005</c:v>
                </c:pt>
                <c:pt idx="6">
                  <c:v>0.4713328583086126</c:v>
                </c:pt>
                <c:pt idx="7">
                  <c:v>0.65664683275178626</c:v>
                </c:pt>
                <c:pt idx="8">
                  <c:v>0.74835270305831902</c:v>
                </c:pt>
                <c:pt idx="9">
                  <c:v>0.74703424677662056</c:v>
                </c:pt>
                <c:pt idx="10">
                  <c:v>0.91114425225710471</c:v>
                </c:pt>
                <c:pt idx="11">
                  <c:v>0.91853750220663</c:v>
                </c:pt>
                <c:pt idx="12">
                  <c:v>0.94042426433799009</c:v>
                </c:pt>
                <c:pt idx="13">
                  <c:v>0.99726814674603592</c:v>
                </c:pt>
                <c:pt idx="14">
                  <c:v>0.99</c:v>
                </c:pt>
              </c:numCache>
            </c:numRef>
          </c:val>
          <c:extLst>
            <c:ext xmlns:c16="http://schemas.microsoft.com/office/drawing/2014/chart" uri="{C3380CC4-5D6E-409C-BE32-E72D297353CC}">
              <c16:uniqueId val="{00000000-9071-45C3-8810-EAA3D0810CB8}"/>
            </c:ext>
          </c:extLst>
        </c:ser>
        <c:dLbls>
          <c:showLegendKey val="0"/>
          <c:showVal val="1"/>
          <c:showCatName val="0"/>
          <c:showSerName val="0"/>
          <c:showPercent val="0"/>
          <c:showBubbleSize val="0"/>
        </c:dLbls>
        <c:gapWidth val="219"/>
        <c:overlap val="-27"/>
        <c:axId val="335540143"/>
        <c:axId val="1903536111"/>
      </c:barChart>
      <c:lineChart>
        <c:grouping val="standard"/>
        <c:varyColors val="0"/>
        <c:ser>
          <c:idx val="1"/>
          <c:order val="1"/>
          <c:tx>
            <c:strRef>
              <c:f>'Tidsserie andel av normal tert.'!$E$2</c:f>
              <c:strCache>
                <c:ptCount val="1"/>
                <c:pt idx="0">
                  <c:v>Pre pandemic level considered population and supply growth</c:v>
                </c:pt>
              </c:strCache>
            </c:strRef>
          </c:tx>
          <c:spPr>
            <a:ln w="57150" cap="rnd">
              <a:solidFill>
                <a:schemeClr val="bg1">
                  <a:lumMod val="65000"/>
                </a:schemeClr>
              </a:solidFill>
              <a:prstDash val="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'Tidsserie andel av normal tert.'!$B$3:$C$17</c:f>
              <c:multiLvlStrCache>
                <c:ptCount val="15"/>
                <c:lvl>
                  <c:pt idx="0">
                    <c:v>T1</c:v>
                  </c:pt>
                  <c:pt idx="1">
                    <c:v>T2</c:v>
                  </c:pt>
                  <c:pt idx="2">
                    <c:v>T3</c:v>
                  </c:pt>
                  <c:pt idx="3">
                    <c:v>T1</c:v>
                  </c:pt>
                  <c:pt idx="4">
                    <c:v>T2</c:v>
                  </c:pt>
                  <c:pt idx="5">
                    <c:v>T3</c:v>
                  </c:pt>
                  <c:pt idx="6">
                    <c:v>T1</c:v>
                  </c:pt>
                  <c:pt idx="7">
                    <c:v>T2</c:v>
                  </c:pt>
                  <c:pt idx="8">
                    <c:v>T3</c:v>
                  </c:pt>
                  <c:pt idx="9">
                    <c:v>T1</c:v>
                  </c:pt>
                  <c:pt idx="10">
                    <c:v>T2</c:v>
                  </c:pt>
                  <c:pt idx="11">
                    <c:v>T3</c:v>
                  </c:pt>
                  <c:pt idx="12">
                    <c:v>T1</c:v>
                  </c:pt>
                  <c:pt idx="13">
                    <c:v>T2</c:v>
                  </c:pt>
                  <c:pt idx="14">
                    <c:v>okt.23</c:v>
                  </c:pt>
                </c:lvl>
                <c:lvl>
                  <c:pt idx="0">
                    <c:v>2019</c:v>
                  </c:pt>
                  <c:pt idx="1">
                    <c:v>2019</c:v>
                  </c:pt>
                  <c:pt idx="2">
                    <c:v>2019</c:v>
                  </c:pt>
                  <c:pt idx="3">
                    <c:v>2020</c:v>
                  </c:pt>
                  <c:pt idx="4">
                    <c:v>2020</c:v>
                  </c:pt>
                  <c:pt idx="5">
                    <c:v>2020</c:v>
                  </c:pt>
                  <c:pt idx="6">
                    <c:v>2021</c:v>
                  </c:pt>
                  <c:pt idx="7">
                    <c:v>2021</c:v>
                  </c:pt>
                  <c:pt idx="8">
                    <c:v>2021</c:v>
                  </c:pt>
                  <c:pt idx="9">
                    <c:v>2022</c:v>
                  </c:pt>
                  <c:pt idx="10">
                    <c:v>2022</c:v>
                  </c:pt>
                  <c:pt idx="11">
                    <c:v>2022</c:v>
                  </c:pt>
                  <c:pt idx="12">
                    <c:v>2023</c:v>
                  </c:pt>
                  <c:pt idx="13">
                    <c:v>2023</c:v>
                  </c:pt>
                  <c:pt idx="14">
                    <c:v>2023</c:v>
                  </c:pt>
                </c:lvl>
              </c:multiLvlStrCache>
            </c:multiLvlStrRef>
          </c:cat>
          <c:val>
            <c:numRef>
              <c:f>'Tidsserie andel av normal tert.'!$E$3:$E$17</c:f>
              <c:numCache>
                <c:formatCode>0%</c:formatCode>
                <c:ptCount val="15"/>
                <c:pt idx="0">
                  <c:v>1</c:v>
                </c:pt>
                <c:pt idx="1">
                  <c:v>1</c:v>
                </c:pt>
                <c:pt idx="2">
                  <c:v>1</c:v>
                </c:pt>
                <c:pt idx="3">
                  <c:v>1.02</c:v>
                </c:pt>
                <c:pt idx="4">
                  <c:v>1.02</c:v>
                </c:pt>
                <c:pt idx="5">
                  <c:v>1.02</c:v>
                </c:pt>
                <c:pt idx="6">
                  <c:v>1.04</c:v>
                </c:pt>
                <c:pt idx="7">
                  <c:v>1.04</c:v>
                </c:pt>
                <c:pt idx="8">
                  <c:v>1.04</c:v>
                </c:pt>
                <c:pt idx="9">
                  <c:v>1.06</c:v>
                </c:pt>
                <c:pt idx="10">
                  <c:v>1.06</c:v>
                </c:pt>
                <c:pt idx="11">
                  <c:v>1.06</c:v>
                </c:pt>
                <c:pt idx="12">
                  <c:v>1.08</c:v>
                </c:pt>
                <c:pt idx="13">
                  <c:v>1.08</c:v>
                </c:pt>
                <c:pt idx="14">
                  <c:v>1.08</c:v>
                </c:pt>
              </c:numCache>
            </c:numRef>
          </c:val>
          <c:smooth val="0"/>
          <c:extLst>
            <c:ext xmlns:c16="http://schemas.microsoft.com/office/drawing/2014/chart" uri="{C3380CC4-5D6E-409C-BE32-E72D297353CC}">
              <c16:uniqueId val="{00000005-9071-45C3-8810-EAA3D0810CB8}"/>
            </c:ext>
          </c:extLst>
        </c:ser>
        <c:dLbls>
          <c:showLegendKey val="0"/>
          <c:showVal val="1"/>
          <c:showCatName val="0"/>
          <c:showSerName val="0"/>
          <c:showPercent val="0"/>
          <c:showBubbleSize val="0"/>
        </c:dLbls>
        <c:marker val="1"/>
        <c:smooth val="0"/>
        <c:axId val="335540143"/>
        <c:axId val="1903536111"/>
      </c:lineChart>
      <c:catAx>
        <c:axId val="335540143"/>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nb-NO"/>
                  <a:t>År og tertial</a:t>
                </a:r>
              </a:p>
            </c:rich>
          </c:tx>
          <c:layout>
            <c:manualLayout>
              <c:xMode val="edge"/>
              <c:yMode val="edge"/>
              <c:x val="0.49562660324840802"/>
              <c:y val="0.959396124469539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1903536111"/>
        <c:crosses val="autoZero"/>
        <c:auto val="1"/>
        <c:lblAlgn val="ctr"/>
        <c:lblOffset val="100"/>
        <c:noMultiLvlLbl val="0"/>
      </c:catAx>
      <c:valAx>
        <c:axId val="190353611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nb-NO"/>
                  <a:t>Andel av normaltrafikk før covid-19</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3355401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800"/>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844720496894408E-2"/>
          <c:y val="1.4459121742234916E-2"/>
          <c:w val="0.97139968221869133"/>
          <c:h val="0.97108175651553019"/>
        </c:manualLayout>
      </c:layout>
      <c:scatterChart>
        <c:scatterStyle val="lineMarker"/>
        <c:varyColors val="0"/>
        <c:ser>
          <c:idx val="0"/>
          <c:order val="0"/>
          <c:spPr>
            <a:ln w="76200" algn="ctr">
              <a:solidFill>
                <a:schemeClr val="accent4"/>
              </a:solidFill>
              <a:prstDash val="solid"/>
            </a:ln>
          </c:spPr>
          <c:marker>
            <c:symbol val="none"/>
          </c:marker>
          <c:dLbls>
            <c:dLbl>
              <c:idx val="3"/>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CF6-1A48-B0D2-DBC202A3290B}"/>
                </c:ext>
              </c:extLst>
            </c:dLbl>
            <c:dLbl>
              <c:idx val="4"/>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CF6-1A48-B0D2-DBC202A3290B}"/>
                </c:ext>
              </c:extLst>
            </c:dLbl>
            <c:dLbl>
              <c:idx val="12"/>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CF6-1A48-B0D2-DBC202A3290B}"/>
                </c:ext>
              </c:extLst>
            </c:dLbl>
            <c:dLbl>
              <c:idx val="16"/>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CF6-1A48-B0D2-DBC202A3290B}"/>
                </c:ext>
              </c:extLst>
            </c:dLbl>
            <c:dLbl>
              <c:idx val="17"/>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CF6-1A48-B0D2-DBC202A3290B}"/>
                </c:ext>
              </c:extLst>
            </c:dLbl>
            <c:dLbl>
              <c:idx val="20"/>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CF6-1A48-B0D2-DBC202A3290B}"/>
                </c:ext>
              </c:extLst>
            </c:dLbl>
            <c:dLbl>
              <c:idx val="22"/>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CF6-1A48-B0D2-DBC202A3290B}"/>
                </c:ext>
              </c:extLst>
            </c:dLbl>
            <c:dLbl>
              <c:idx val="23"/>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CF6-1A48-B0D2-DBC202A3290B}"/>
                </c:ext>
              </c:extLst>
            </c:dLbl>
            <c:dLbl>
              <c:idx val="24"/>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CF6-1A48-B0D2-DBC202A3290B}"/>
                </c:ext>
              </c:extLst>
            </c:dLbl>
            <c:dLbl>
              <c:idx val="25"/>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CF6-1A48-B0D2-DBC202A3290B}"/>
                </c:ext>
              </c:extLst>
            </c:dLbl>
            <c:dLbl>
              <c:idx val="26"/>
              <c:layout>
                <c:manualLayout>
                  <c:x val="0"/>
                  <c:y val="-2.4455551588718316E-2"/>
                </c:manualLayout>
              </c:layout>
              <c:numFmt formatCode="#,##0.0;&quot;-&quot;#,##0.0" sourceLinked="0"/>
              <c:spPr>
                <a:noFill/>
                <a:ln>
                  <a:noFill/>
                </a:ln>
              </c:spPr>
              <c:txPr>
                <a:bodyPr wrap="none"/>
                <a:lstStyle/>
                <a:p>
                  <a:pPr>
                    <a:defRPr sz="18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CF6-1A48-B0D2-DBC202A3290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Sheet1!$A$1:$AF$1</c:f>
              <c:numCache>
                <c:formatCode>General</c:formatCode>
                <c:ptCount val="32"/>
                <c:pt idx="0">
                  <c:v>18628</c:v>
                </c:pt>
                <c:pt idx="1">
                  <c:v>18659</c:v>
                </c:pt>
                <c:pt idx="2">
                  <c:v>18687</c:v>
                </c:pt>
                <c:pt idx="3">
                  <c:v>18718</c:v>
                </c:pt>
                <c:pt idx="4">
                  <c:v>18748</c:v>
                </c:pt>
                <c:pt idx="5">
                  <c:v>18779</c:v>
                </c:pt>
                <c:pt idx="6">
                  <c:v>18809</c:v>
                </c:pt>
                <c:pt idx="7">
                  <c:v>18840</c:v>
                </c:pt>
                <c:pt idx="8">
                  <c:v>18871</c:v>
                </c:pt>
                <c:pt idx="9">
                  <c:v>18901</c:v>
                </c:pt>
                <c:pt idx="10">
                  <c:v>18932</c:v>
                </c:pt>
                <c:pt idx="11">
                  <c:v>18962</c:v>
                </c:pt>
                <c:pt idx="12">
                  <c:v>18993</c:v>
                </c:pt>
                <c:pt idx="13">
                  <c:v>19024</c:v>
                </c:pt>
                <c:pt idx="14">
                  <c:v>19052</c:v>
                </c:pt>
                <c:pt idx="15">
                  <c:v>19083</c:v>
                </c:pt>
                <c:pt idx="16">
                  <c:v>19113</c:v>
                </c:pt>
                <c:pt idx="17">
                  <c:v>19144</c:v>
                </c:pt>
                <c:pt idx="18">
                  <c:v>19174</c:v>
                </c:pt>
                <c:pt idx="19">
                  <c:v>19205</c:v>
                </c:pt>
                <c:pt idx="20">
                  <c:v>19236</c:v>
                </c:pt>
                <c:pt idx="21">
                  <c:v>19266</c:v>
                </c:pt>
                <c:pt idx="22">
                  <c:v>19297</c:v>
                </c:pt>
                <c:pt idx="23">
                  <c:v>19327</c:v>
                </c:pt>
                <c:pt idx="24">
                  <c:v>19358</c:v>
                </c:pt>
                <c:pt idx="25">
                  <c:v>19389</c:v>
                </c:pt>
                <c:pt idx="26">
                  <c:v>19417</c:v>
                </c:pt>
                <c:pt idx="27">
                  <c:v>19448</c:v>
                </c:pt>
                <c:pt idx="28">
                  <c:v>19478</c:v>
                </c:pt>
                <c:pt idx="29">
                  <c:v>19509</c:v>
                </c:pt>
                <c:pt idx="30">
                  <c:v>19539</c:v>
                </c:pt>
                <c:pt idx="31">
                  <c:v>19570</c:v>
                </c:pt>
              </c:numCache>
            </c:numRef>
          </c:xVal>
          <c:yVal>
            <c:numRef>
              <c:f>Sheet1!$A$2:$AF$2</c:f>
              <c:numCache>
                <c:formatCode>General</c:formatCode>
                <c:ptCount val="32"/>
                <c:pt idx="0">
                  <c:v>3.7842255347375615</c:v>
                </c:pt>
                <c:pt idx="1">
                  <c:v>3.9141818358917781</c:v>
                </c:pt>
                <c:pt idx="2">
                  <c:v>3.9294756793862966</c:v>
                </c:pt>
                <c:pt idx="3">
                  <c:v>3.7653485120186301</c:v>
                </c:pt>
                <c:pt idx="4">
                  <c:v>3.6414181464003188</c:v>
                </c:pt>
                <c:pt idx="5">
                  <c:v>3.2105956342811885</c:v>
                </c:pt>
                <c:pt idx="6">
                  <c:v>2.014202210182646</c:v>
                </c:pt>
                <c:pt idx="7">
                  <c:v>2.1959969670516624</c:v>
                </c:pt>
                <c:pt idx="8">
                  <c:v>2.4372844253562351</c:v>
                </c:pt>
                <c:pt idx="9">
                  <c:v>1.9113870727276523</c:v>
                </c:pt>
                <c:pt idx="10">
                  <c:v>1.8670976568519562</c:v>
                </c:pt>
                <c:pt idx="11">
                  <c:v>2.8350961947107156</c:v>
                </c:pt>
                <c:pt idx="12">
                  <c:v>3.4875636740677627</c:v>
                </c:pt>
                <c:pt idx="13">
                  <c:v>2.5529610857786067</c:v>
                </c:pt>
                <c:pt idx="14">
                  <c:v>1.9269094850915605</c:v>
                </c:pt>
                <c:pt idx="15">
                  <c:v>1.5873380955116143</c:v>
                </c:pt>
                <c:pt idx="16">
                  <c:v>1.5564382710829774</c:v>
                </c:pt>
                <c:pt idx="17">
                  <c:v>1.5024856084135645</c:v>
                </c:pt>
                <c:pt idx="18">
                  <c:v>1.1990374599042548</c:v>
                </c:pt>
                <c:pt idx="19">
                  <c:v>1.3537574710889162</c:v>
                </c:pt>
                <c:pt idx="20">
                  <c:v>1.5859151790422192</c:v>
                </c:pt>
                <c:pt idx="21">
                  <c:v>1.4540231143837998</c:v>
                </c:pt>
                <c:pt idx="22">
                  <c:v>1.6631733242683246</c:v>
                </c:pt>
                <c:pt idx="23">
                  <c:v>1.5790237772205848</c:v>
                </c:pt>
                <c:pt idx="24">
                  <c:v>1.504953928034731</c:v>
                </c:pt>
                <c:pt idx="25">
                  <c:v>1.5371016432600744</c:v>
                </c:pt>
                <c:pt idx="26">
                  <c:v>1.4797279470340483</c:v>
                </c:pt>
                <c:pt idx="27">
                  <c:v>1.4454343033173325</c:v>
                </c:pt>
                <c:pt idx="28">
                  <c:v>1.2078636209313627</c:v>
                </c:pt>
                <c:pt idx="29">
                  <c:v>1.3855565114347606</c:v>
                </c:pt>
                <c:pt idx="30">
                  <c:v>1.2494425600865804</c:v>
                </c:pt>
                <c:pt idx="31">
                  <c:v>1.1581713866239085</c:v>
                </c:pt>
              </c:numCache>
            </c:numRef>
          </c:yVal>
          <c:smooth val="0"/>
          <c:extLst>
            <c:ext xmlns:c16="http://schemas.microsoft.com/office/drawing/2014/chart" uri="{C3380CC4-5D6E-409C-BE32-E72D297353CC}">
              <c16:uniqueId val="{0000000B-CCF6-1A48-B0D2-DBC202A3290B}"/>
            </c:ext>
          </c:extLst>
        </c:ser>
        <c:ser>
          <c:idx val="1"/>
          <c:order val="1"/>
          <c:spPr>
            <a:ln w="76200" algn="ctr">
              <a:solidFill>
                <a:schemeClr val="accent2"/>
              </a:solidFill>
              <a:prstDash val="solid"/>
            </a:ln>
          </c:spPr>
          <c:marker>
            <c:symbol val="none"/>
          </c:marker>
          <c:dLbls>
            <c:dLbl>
              <c:idx val="4"/>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CF6-1A48-B0D2-DBC202A3290B}"/>
                </c:ext>
              </c:extLst>
            </c:dLbl>
            <c:dLbl>
              <c:idx val="5"/>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CF6-1A48-B0D2-DBC202A3290B}"/>
                </c:ext>
              </c:extLst>
            </c:dLbl>
            <c:dLbl>
              <c:idx val="6"/>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CCF6-1A48-B0D2-DBC202A3290B}"/>
                </c:ext>
              </c:extLst>
            </c:dLbl>
            <c:dLbl>
              <c:idx val="7"/>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CCF6-1A48-B0D2-DBC202A3290B}"/>
                </c:ext>
              </c:extLst>
            </c:dLbl>
            <c:dLbl>
              <c:idx val="8"/>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CCF6-1A48-B0D2-DBC202A3290B}"/>
                </c:ext>
              </c:extLst>
            </c:dLbl>
            <c:dLbl>
              <c:idx val="9"/>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CCF6-1A48-B0D2-DBC202A3290B}"/>
                </c:ext>
              </c:extLst>
            </c:dLbl>
            <c:dLbl>
              <c:idx val="12"/>
              <c:layout>
                <c:manualLayout>
                  <c:x val="0"/>
                  <c:y val="-2.2134951802927526E-2"/>
                </c:manualLayout>
              </c:layout>
              <c:numFmt formatCode="#,##0.0;&quot;-&quot;#,##0.0" sourceLinked="0"/>
              <c:spPr>
                <a:noFill/>
                <a:ln>
                  <a:noFill/>
                </a:ln>
              </c:spPr>
              <c:txPr>
                <a:bodyPr wrap="none"/>
                <a:lstStyle/>
                <a:p>
                  <a:pPr>
                    <a:defRPr sz="1600" b="1" kern="1200">
                      <a:solidFill>
                        <a:schemeClr val="dk2"/>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CCF6-1A48-B0D2-DBC202A3290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Sheet1!$A$1:$AF$1</c:f>
              <c:numCache>
                <c:formatCode>General</c:formatCode>
                <c:ptCount val="32"/>
                <c:pt idx="0">
                  <c:v>18628</c:v>
                </c:pt>
                <c:pt idx="1">
                  <c:v>18659</c:v>
                </c:pt>
                <c:pt idx="2">
                  <c:v>18687</c:v>
                </c:pt>
                <c:pt idx="3">
                  <c:v>18718</c:v>
                </c:pt>
                <c:pt idx="4">
                  <c:v>18748</c:v>
                </c:pt>
                <c:pt idx="5">
                  <c:v>18779</c:v>
                </c:pt>
                <c:pt idx="6">
                  <c:v>18809</c:v>
                </c:pt>
                <c:pt idx="7">
                  <c:v>18840</c:v>
                </c:pt>
                <c:pt idx="8">
                  <c:v>18871</c:v>
                </c:pt>
                <c:pt idx="9">
                  <c:v>18901</c:v>
                </c:pt>
                <c:pt idx="10">
                  <c:v>18932</c:v>
                </c:pt>
                <c:pt idx="11">
                  <c:v>18962</c:v>
                </c:pt>
                <c:pt idx="12">
                  <c:v>18993</c:v>
                </c:pt>
                <c:pt idx="13">
                  <c:v>19024</c:v>
                </c:pt>
                <c:pt idx="14">
                  <c:v>19052</c:v>
                </c:pt>
                <c:pt idx="15">
                  <c:v>19083</c:v>
                </c:pt>
                <c:pt idx="16">
                  <c:v>19113</c:v>
                </c:pt>
                <c:pt idx="17">
                  <c:v>19144</c:v>
                </c:pt>
                <c:pt idx="18">
                  <c:v>19174</c:v>
                </c:pt>
                <c:pt idx="19">
                  <c:v>19205</c:v>
                </c:pt>
                <c:pt idx="20">
                  <c:v>19236</c:v>
                </c:pt>
                <c:pt idx="21">
                  <c:v>19266</c:v>
                </c:pt>
                <c:pt idx="22">
                  <c:v>19297</c:v>
                </c:pt>
                <c:pt idx="23">
                  <c:v>19327</c:v>
                </c:pt>
                <c:pt idx="24">
                  <c:v>19358</c:v>
                </c:pt>
                <c:pt idx="25">
                  <c:v>19389</c:v>
                </c:pt>
                <c:pt idx="26">
                  <c:v>19417</c:v>
                </c:pt>
                <c:pt idx="27">
                  <c:v>19448</c:v>
                </c:pt>
                <c:pt idx="28">
                  <c:v>19478</c:v>
                </c:pt>
                <c:pt idx="29">
                  <c:v>19509</c:v>
                </c:pt>
                <c:pt idx="30">
                  <c:v>19539</c:v>
                </c:pt>
                <c:pt idx="31">
                  <c:v>19570</c:v>
                </c:pt>
              </c:numCache>
            </c:numRef>
          </c:xVal>
          <c:yVal>
            <c:numRef>
              <c:f>Sheet1!$A$3:$AF$3</c:f>
              <c:numCache>
                <c:formatCode>General</c:formatCode>
                <c:ptCount val="32"/>
                <c:pt idx="3">
                  <c:v>1.3821252918037967</c:v>
                </c:pt>
                <c:pt idx="4">
                  <c:v>1.5523642325793878</c:v>
                </c:pt>
                <c:pt idx="5">
                  <c:v>1.5185681183963606</c:v>
                </c:pt>
                <c:pt idx="6">
                  <c:v>1.4942357078330359</c:v>
                </c:pt>
                <c:pt idx="7">
                  <c:v>1.5417437241878027</c:v>
                </c:pt>
                <c:pt idx="8">
                  <c:v>1.5564982878157794</c:v>
                </c:pt>
                <c:pt idx="9">
                  <c:v>1.5451851362379279</c:v>
                </c:pt>
                <c:pt idx="10">
                  <c:v>1.4403923135630223</c:v>
                </c:pt>
                <c:pt idx="11">
                  <c:v>1.3291825714436789</c:v>
                </c:pt>
                <c:pt idx="12">
                  <c:v>1.5521093413214413</c:v>
                </c:pt>
                <c:pt idx="13">
                  <c:v>1.4543377016942438</c:v>
                </c:pt>
              </c:numCache>
            </c:numRef>
          </c:yVal>
          <c:smooth val="0"/>
          <c:extLst>
            <c:ext xmlns:c16="http://schemas.microsoft.com/office/drawing/2014/chart" uri="{C3380CC4-5D6E-409C-BE32-E72D297353CC}">
              <c16:uniqueId val="{00000013-CCF6-1A48-B0D2-DBC202A3290B}"/>
            </c:ext>
          </c:extLst>
        </c:ser>
        <c:ser>
          <c:idx val="2"/>
          <c:order val="2"/>
          <c:spPr>
            <a:ln w="76200" algn="ctr">
              <a:solidFill>
                <a:schemeClr val="accent1"/>
              </a:solidFill>
              <a:prstDash val="solid"/>
            </a:ln>
          </c:spPr>
          <c:marker>
            <c:symbol val="none"/>
          </c:marker>
          <c:xVal>
            <c:numRef>
              <c:f>Sheet1!$A$1:$AF$1</c:f>
              <c:numCache>
                <c:formatCode>General</c:formatCode>
                <c:ptCount val="32"/>
                <c:pt idx="0">
                  <c:v>18628</c:v>
                </c:pt>
                <c:pt idx="1">
                  <c:v>18659</c:v>
                </c:pt>
                <c:pt idx="2">
                  <c:v>18687</c:v>
                </c:pt>
                <c:pt idx="3">
                  <c:v>18718</c:v>
                </c:pt>
                <c:pt idx="4">
                  <c:v>18748</c:v>
                </c:pt>
                <c:pt idx="5">
                  <c:v>18779</c:v>
                </c:pt>
                <c:pt idx="6">
                  <c:v>18809</c:v>
                </c:pt>
                <c:pt idx="7">
                  <c:v>18840</c:v>
                </c:pt>
                <c:pt idx="8">
                  <c:v>18871</c:v>
                </c:pt>
                <c:pt idx="9">
                  <c:v>18901</c:v>
                </c:pt>
                <c:pt idx="10">
                  <c:v>18932</c:v>
                </c:pt>
                <c:pt idx="11">
                  <c:v>18962</c:v>
                </c:pt>
                <c:pt idx="12">
                  <c:v>18993</c:v>
                </c:pt>
                <c:pt idx="13">
                  <c:v>19024</c:v>
                </c:pt>
                <c:pt idx="14">
                  <c:v>19052</c:v>
                </c:pt>
                <c:pt idx="15">
                  <c:v>19083</c:v>
                </c:pt>
                <c:pt idx="16">
                  <c:v>19113</c:v>
                </c:pt>
                <c:pt idx="17">
                  <c:v>19144</c:v>
                </c:pt>
                <c:pt idx="18">
                  <c:v>19174</c:v>
                </c:pt>
                <c:pt idx="19">
                  <c:v>19205</c:v>
                </c:pt>
                <c:pt idx="20">
                  <c:v>19236</c:v>
                </c:pt>
                <c:pt idx="21">
                  <c:v>19266</c:v>
                </c:pt>
                <c:pt idx="22">
                  <c:v>19297</c:v>
                </c:pt>
                <c:pt idx="23">
                  <c:v>19327</c:v>
                </c:pt>
                <c:pt idx="24">
                  <c:v>19358</c:v>
                </c:pt>
                <c:pt idx="25">
                  <c:v>19389</c:v>
                </c:pt>
                <c:pt idx="26">
                  <c:v>19417</c:v>
                </c:pt>
                <c:pt idx="27">
                  <c:v>19448</c:v>
                </c:pt>
                <c:pt idx="28">
                  <c:v>19478</c:v>
                </c:pt>
                <c:pt idx="29">
                  <c:v>19509</c:v>
                </c:pt>
                <c:pt idx="30">
                  <c:v>19539</c:v>
                </c:pt>
                <c:pt idx="31">
                  <c:v>19570</c:v>
                </c:pt>
              </c:numCache>
            </c:numRef>
          </c:xVal>
          <c:yVal>
            <c:numRef>
              <c:f>Sheet1!$A$4:$AF$4</c:f>
              <c:numCache>
                <c:formatCode>General</c:formatCode>
                <c:ptCount val="32"/>
                <c:pt idx="14">
                  <c:v>1.6880818083683384</c:v>
                </c:pt>
                <c:pt idx="15">
                  <c:v>1.5093726867781327</c:v>
                </c:pt>
                <c:pt idx="16">
                  <c:v>1.4344359850429038</c:v>
                </c:pt>
                <c:pt idx="17">
                  <c:v>1.4076878762817275</c:v>
                </c:pt>
                <c:pt idx="18">
                  <c:v>1.4797922443399505</c:v>
                </c:pt>
                <c:pt idx="19">
                  <c:v>1.492516542809937</c:v>
                </c:pt>
                <c:pt idx="20">
                  <c:v>1.5182680042685794</c:v>
                </c:pt>
                <c:pt idx="21">
                  <c:v>1.3788651354015162</c:v>
                </c:pt>
                <c:pt idx="22">
                  <c:v>1.5818627779756993</c:v>
                </c:pt>
                <c:pt idx="23">
                  <c:v>1.3971476282481772</c:v>
                </c:pt>
                <c:pt idx="24">
                  <c:v>1.384062256466803</c:v>
                </c:pt>
                <c:pt idx="25">
                  <c:v>1.3913337640635657</c:v>
                </c:pt>
                <c:pt idx="26">
                  <c:v>1.4051438946082575</c:v>
                </c:pt>
                <c:pt idx="27">
                  <c:v>1.3538195249084763</c:v>
                </c:pt>
                <c:pt idx="28">
                  <c:v>1.2200710135233899</c:v>
                </c:pt>
                <c:pt idx="29">
                  <c:v>1.3126247658361891</c:v>
                </c:pt>
                <c:pt idx="30">
                  <c:v>1.3353470039998343</c:v>
                </c:pt>
                <c:pt idx="31">
                  <c:v>1.2776472900065303</c:v>
                </c:pt>
              </c:numCache>
            </c:numRef>
          </c:yVal>
          <c:smooth val="0"/>
          <c:extLst>
            <c:ext xmlns:c16="http://schemas.microsoft.com/office/drawing/2014/chart" uri="{C3380CC4-5D6E-409C-BE32-E72D297353CC}">
              <c16:uniqueId val="{00000014-CCF6-1A48-B0D2-DBC202A3290B}"/>
            </c:ext>
          </c:extLst>
        </c:ser>
        <c:dLbls>
          <c:showLegendKey val="0"/>
          <c:showVal val="0"/>
          <c:showCatName val="0"/>
          <c:showSerName val="0"/>
          <c:showPercent val="0"/>
          <c:showBubbleSize val="0"/>
        </c:dLbls>
        <c:axId val="1959209391"/>
        <c:axId val="1"/>
      </c:scatterChart>
      <c:valAx>
        <c:axId val="1959209391"/>
        <c:scaling>
          <c:orientation val="minMax"/>
          <c:max val="19570"/>
          <c:min val="18628"/>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valAx>
      <c:valAx>
        <c:axId val="1"/>
        <c:scaling>
          <c:orientation val="minMax"/>
          <c:max val="4"/>
          <c:min val="0"/>
        </c:scaling>
        <c:delete val="0"/>
        <c:axPos val="l"/>
        <c:majorGridlines>
          <c:spPr>
            <a:ln w="3175" algn="ctr">
              <a:solidFill>
                <a:schemeClr val="tx1"/>
              </a:solidFill>
              <a:prstDash val="solid"/>
            </a:ln>
          </c:spPr>
        </c:majorGridlines>
        <c:numFmt formatCode="#,##0.0;&quot;-&quot;#,##0.0" sourceLinked="0"/>
        <c:majorTickMark val="out"/>
        <c:minorTickMark val="none"/>
        <c:tickLblPos val="nextTo"/>
        <c:spPr>
          <a:ln w="9525" algn="ctr">
            <a:solidFill>
              <a:schemeClr val="tx1"/>
            </a:solidFill>
            <a:prstDash val="solid"/>
          </a:ln>
        </c:spPr>
        <c:txPr>
          <a:bodyPr wrap="none"/>
          <a:lstStyle/>
          <a:p>
            <a:pPr>
              <a:defRPr sz="1400" kern="1200">
                <a:solidFill>
                  <a:schemeClr val="dk2"/>
                </a:solidFill>
                <a:latin typeface="+mn-lt"/>
                <a:ea typeface="+mn-ea"/>
                <a:cs typeface="+mn-cs"/>
              </a:defRPr>
            </a:pPr>
            <a:endParaRPr lang="nb-NO"/>
          </a:p>
        </c:txPr>
        <c:crossAx val="1959209391"/>
        <c:crosses val="min"/>
        <c:crossBetween val="midCat"/>
        <c:majorUnit val="0.5"/>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nb-NO" dirty="0"/>
              <a:t>Snitt</a:t>
            </a:r>
            <a:r>
              <a:rPr lang="nb-NO" baseline="0" dirty="0"/>
              <a:t> antall hjemmekontordager per uke blant de som har muligheten til å jobbe hjemme</a:t>
            </a:r>
            <a:endParaRPr lang="nb-NO"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7.6784867543904919E-3"/>
          <c:y val="0.10529362244559227"/>
          <c:w val="0.9211209997048978"/>
          <c:h val="0.84415206277967358"/>
        </c:manualLayout>
      </c:layout>
      <c:lineChart>
        <c:grouping val="standard"/>
        <c:varyColors val="0"/>
        <c:ser>
          <c:idx val="0"/>
          <c:order val="0"/>
          <c:tx>
            <c:strRef>
              <c:f>'Ark1'!$B$1</c:f>
              <c:strCache>
                <c:ptCount val="1"/>
                <c:pt idx="0">
                  <c:v>Oslo</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'Ark1'!$A$2:$A$23</c:f>
              <c:strCache>
                <c:ptCount val="22"/>
                <c:pt idx="0">
                  <c:v>Jan</c:v>
                </c:pt>
                <c:pt idx="1">
                  <c:v>Feb</c:v>
                </c:pt>
                <c:pt idx="2">
                  <c:v>Mar</c:v>
                </c:pt>
                <c:pt idx="3">
                  <c:v>Apr</c:v>
                </c:pt>
                <c:pt idx="4">
                  <c:v>Mai</c:v>
                </c:pt>
                <c:pt idx="5">
                  <c:v>Jun</c:v>
                </c:pt>
                <c:pt idx="6">
                  <c:v>Juli</c:v>
                </c:pt>
                <c:pt idx="7">
                  <c:v>Aug</c:v>
                </c:pt>
                <c:pt idx="8">
                  <c:v>Sep</c:v>
                </c:pt>
                <c:pt idx="9">
                  <c:v>Okt</c:v>
                </c:pt>
                <c:pt idx="10">
                  <c:v>Nov</c:v>
                </c:pt>
                <c:pt idx="11">
                  <c:v>Des</c:v>
                </c:pt>
                <c:pt idx="12">
                  <c:v>Jan</c:v>
                </c:pt>
                <c:pt idx="13">
                  <c:v>Feb</c:v>
                </c:pt>
                <c:pt idx="14">
                  <c:v>Mar</c:v>
                </c:pt>
                <c:pt idx="15">
                  <c:v>Apr</c:v>
                </c:pt>
                <c:pt idx="16">
                  <c:v>Mai</c:v>
                </c:pt>
                <c:pt idx="17">
                  <c:v>Jun</c:v>
                </c:pt>
                <c:pt idx="18">
                  <c:v>Juli</c:v>
                </c:pt>
                <c:pt idx="19">
                  <c:v>Aug</c:v>
                </c:pt>
                <c:pt idx="20">
                  <c:v>Sep</c:v>
                </c:pt>
                <c:pt idx="21">
                  <c:v>Okt</c:v>
                </c:pt>
              </c:strCache>
            </c:strRef>
          </c:cat>
          <c:val>
            <c:numRef>
              <c:f>'Ark1'!$B$2:$B$23</c:f>
              <c:numCache>
                <c:formatCode>0.0</c:formatCode>
                <c:ptCount val="22"/>
                <c:pt idx="0">
                  <c:v>3.34</c:v>
                </c:pt>
                <c:pt idx="1">
                  <c:v>2.37</c:v>
                </c:pt>
                <c:pt idx="2">
                  <c:v>1.9</c:v>
                </c:pt>
                <c:pt idx="3">
                  <c:v>1.58</c:v>
                </c:pt>
                <c:pt idx="4">
                  <c:v>1.57</c:v>
                </c:pt>
                <c:pt idx="5">
                  <c:v>1.42</c:v>
                </c:pt>
                <c:pt idx="6">
                  <c:v>1.1399999999999999</c:v>
                </c:pt>
                <c:pt idx="7">
                  <c:v>1.35</c:v>
                </c:pt>
                <c:pt idx="8">
                  <c:v>1.55</c:v>
                </c:pt>
                <c:pt idx="9">
                  <c:v>1.36</c:v>
                </c:pt>
                <c:pt idx="10">
                  <c:v>1.57</c:v>
                </c:pt>
                <c:pt idx="11">
                  <c:v>1.53</c:v>
                </c:pt>
                <c:pt idx="12">
                  <c:v>1.39</c:v>
                </c:pt>
                <c:pt idx="13">
                  <c:v>1.44</c:v>
                </c:pt>
                <c:pt idx="14">
                  <c:v>1.44</c:v>
                </c:pt>
                <c:pt idx="15">
                  <c:v>1.32</c:v>
                </c:pt>
                <c:pt idx="16">
                  <c:v>0.98</c:v>
                </c:pt>
                <c:pt idx="17">
                  <c:v>1.34</c:v>
                </c:pt>
                <c:pt idx="18">
                  <c:v>1.27</c:v>
                </c:pt>
                <c:pt idx="19">
                  <c:v>0.97</c:v>
                </c:pt>
                <c:pt idx="20">
                  <c:v>1.1100000000000001</c:v>
                </c:pt>
                <c:pt idx="21">
                  <c:v>1.26</c:v>
                </c:pt>
              </c:numCache>
            </c:numRef>
          </c:val>
          <c:smooth val="0"/>
          <c:extLst>
            <c:ext xmlns:c16="http://schemas.microsoft.com/office/drawing/2014/chart" uri="{C3380CC4-5D6E-409C-BE32-E72D297353CC}">
              <c16:uniqueId val="{00000000-959C-4AB9-A1EF-9A3A6F8AF121}"/>
            </c:ext>
          </c:extLst>
        </c:ser>
        <c:ser>
          <c:idx val="1"/>
          <c:order val="1"/>
          <c:tx>
            <c:strRef>
              <c:f>'Ark1'!$C$1</c:f>
              <c:strCache>
                <c:ptCount val="1"/>
                <c:pt idx="0">
                  <c:v>Akershus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'Ark1'!$A$2:$A$23</c:f>
              <c:strCache>
                <c:ptCount val="22"/>
                <c:pt idx="0">
                  <c:v>Jan</c:v>
                </c:pt>
                <c:pt idx="1">
                  <c:v>Feb</c:v>
                </c:pt>
                <c:pt idx="2">
                  <c:v>Mar</c:v>
                </c:pt>
                <c:pt idx="3">
                  <c:v>Apr</c:v>
                </c:pt>
                <c:pt idx="4">
                  <c:v>Mai</c:v>
                </c:pt>
                <c:pt idx="5">
                  <c:v>Jun</c:v>
                </c:pt>
                <c:pt idx="6">
                  <c:v>Juli</c:v>
                </c:pt>
                <c:pt idx="7">
                  <c:v>Aug</c:v>
                </c:pt>
                <c:pt idx="8">
                  <c:v>Sep</c:v>
                </c:pt>
                <c:pt idx="9">
                  <c:v>Okt</c:v>
                </c:pt>
                <c:pt idx="10">
                  <c:v>Nov</c:v>
                </c:pt>
                <c:pt idx="11">
                  <c:v>Des</c:v>
                </c:pt>
                <c:pt idx="12">
                  <c:v>Jan</c:v>
                </c:pt>
                <c:pt idx="13">
                  <c:v>Feb</c:v>
                </c:pt>
                <c:pt idx="14">
                  <c:v>Mar</c:v>
                </c:pt>
                <c:pt idx="15">
                  <c:v>Apr</c:v>
                </c:pt>
                <c:pt idx="16">
                  <c:v>Mai</c:v>
                </c:pt>
                <c:pt idx="17">
                  <c:v>Jun</c:v>
                </c:pt>
                <c:pt idx="18">
                  <c:v>Juli</c:v>
                </c:pt>
                <c:pt idx="19">
                  <c:v>Aug</c:v>
                </c:pt>
                <c:pt idx="20">
                  <c:v>Sep</c:v>
                </c:pt>
                <c:pt idx="21">
                  <c:v>Okt</c:v>
                </c:pt>
              </c:strCache>
            </c:strRef>
          </c:cat>
          <c:val>
            <c:numRef>
              <c:f>'Ark1'!$C$2:$C$23</c:f>
              <c:numCache>
                <c:formatCode>0.0</c:formatCode>
                <c:ptCount val="22"/>
                <c:pt idx="0">
                  <c:v>3.66</c:v>
                </c:pt>
                <c:pt idx="1">
                  <c:v>2.79</c:v>
                </c:pt>
                <c:pt idx="2">
                  <c:v>1.96</c:v>
                </c:pt>
                <c:pt idx="3">
                  <c:v>1.59</c:v>
                </c:pt>
                <c:pt idx="4">
                  <c:v>1.54</c:v>
                </c:pt>
                <c:pt idx="5">
                  <c:v>1.61</c:v>
                </c:pt>
                <c:pt idx="6">
                  <c:v>1.26</c:v>
                </c:pt>
                <c:pt idx="7">
                  <c:v>1.35</c:v>
                </c:pt>
                <c:pt idx="8">
                  <c:v>1.64</c:v>
                </c:pt>
                <c:pt idx="9">
                  <c:v>1.56</c:v>
                </c:pt>
                <c:pt idx="10">
                  <c:v>1.78</c:v>
                </c:pt>
                <c:pt idx="11">
                  <c:v>1.64</c:v>
                </c:pt>
                <c:pt idx="12">
                  <c:v>1.65</c:v>
                </c:pt>
                <c:pt idx="13">
                  <c:v>1.65</c:v>
                </c:pt>
                <c:pt idx="14">
                  <c:v>1.53</c:v>
                </c:pt>
                <c:pt idx="15">
                  <c:v>1.6</c:v>
                </c:pt>
                <c:pt idx="16">
                  <c:v>1.45</c:v>
                </c:pt>
                <c:pt idx="17">
                  <c:v>1.45</c:v>
                </c:pt>
                <c:pt idx="18">
                  <c:v>1.23</c:v>
                </c:pt>
                <c:pt idx="19">
                  <c:v>1.4</c:v>
                </c:pt>
                <c:pt idx="20">
                  <c:v>1.46</c:v>
                </c:pt>
                <c:pt idx="21">
                  <c:v>1.48</c:v>
                </c:pt>
              </c:numCache>
            </c:numRef>
          </c:val>
          <c:smooth val="0"/>
          <c:extLst>
            <c:ext xmlns:c16="http://schemas.microsoft.com/office/drawing/2014/chart" uri="{C3380CC4-5D6E-409C-BE32-E72D297353CC}">
              <c16:uniqueId val="{00000001-959C-4AB9-A1EF-9A3A6F8AF121}"/>
            </c:ext>
          </c:extLst>
        </c:ser>
        <c:ser>
          <c:idx val="2"/>
          <c:order val="2"/>
          <c:tx>
            <c:strRef>
              <c:f>'Ark1'!$D$1</c:f>
              <c:strCache>
                <c:ptCount val="1"/>
                <c:pt idx="0">
                  <c:v>Total</c:v>
                </c:pt>
              </c:strCache>
            </c:strRef>
          </c:tx>
          <c:spPr>
            <a:ln w="28575" cap="rnd">
              <a:solidFill>
                <a:schemeClr val="accent4"/>
              </a:solidFill>
              <a:round/>
            </a:ln>
            <a:effectLst/>
          </c:spPr>
          <c:marker>
            <c:symbol val="none"/>
          </c:marker>
          <c:dLbls>
            <c:delete val="1"/>
          </c:dLbls>
          <c:cat>
            <c:strRef>
              <c:f>'Ark1'!$A$2:$A$23</c:f>
              <c:strCache>
                <c:ptCount val="22"/>
                <c:pt idx="0">
                  <c:v>Jan</c:v>
                </c:pt>
                <c:pt idx="1">
                  <c:v>Feb</c:v>
                </c:pt>
                <c:pt idx="2">
                  <c:v>Mar</c:v>
                </c:pt>
                <c:pt idx="3">
                  <c:v>Apr</c:v>
                </c:pt>
                <c:pt idx="4">
                  <c:v>Mai</c:v>
                </c:pt>
                <c:pt idx="5">
                  <c:v>Jun</c:v>
                </c:pt>
                <c:pt idx="6">
                  <c:v>Juli</c:v>
                </c:pt>
                <c:pt idx="7">
                  <c:v>Aug</c:v>
                </c:pt>
                <c:pt idx="8">
                  <c:v>Sep</c:v>
                </c:pt>
                <c:pt idx="9">
                  <c:v>Okt</c:v>
                </c:pt>
                <c:pt idx="10">
                  <c:v>Nov</c:v>
                </c:pt>
                <c:pt idx="11">
                  <c:v>Des</c:v>
                </c:pt>
                <c:pt idx="12">
                  <c:v>Jan</c:v>
                </c:pt>
                <c:pt idx="13">
                  <c:v>Feb</c:v>
                </c:pt>
                <c:pt idx="14">
                  <c:v>Mar</c:v>
                </c:pt>
                <c:pt idx="15">
                  <c:v>Apr</c:v>
                </c:pt>
                <c:pt idx="16">
                  <c:v>Mai</c:v>
                </c:pt>
                <c:pt idx="17">
                  <c:v>Jun</c:v>
                </c:pt>
                <c:pt idx="18">
                  <c:v>Juli</c:v>
                </c:pt>
                <c:pt idx="19">
                  <c:v>Aug</c:v>
                </c:pt>
                <c:pt idx="20">
                  <c:v>Sep</c:v>
                </c:pt>
                <c:pt idx="21">
                  <c:v>Okt</c:v>
                </c:pt>
              </c:strCache>
            </c:strRef>
          </c:cat>
          <c:val>
            <c:numRef>
              <c:f>'Ark1'!$D$2:$D$23</c:f>
              <c:numCache>
                <c:formatCode>0.0</c:formatCode>
                <c:ptCount val="22"/>
                <c:pt idx="0">
                  <c:v>3.49</c:v>
                </c:pt>
                <c:pt idx="1">
                  <c:v>2.5499999999999998</c:v>
                </c:pt>
                <c:pt idx="2">
                  <c:v>1.93</c:v>
                </c:pt>
                <c:pt idx="3">
                  <c:v>1.59</c:v>
                </c:pt>
                <c:pt idx="4">
                  <c:v>1.56</c:v>
                </c:pt>
                <c:pt idx="5">
                  <c:v>1.5</c:v>
                </c:pt>
                <c:pt idx="6">
                  <c:v>1.2</c:v>
                </c:pt>
                <c:pt idx="7">
                  <c:v>1.35</c:v>
                </c:pt>
                <c:pt idx="8">
                  <c:v>1.59</c:v>
                </c:pt>
                <c:pt idx="9">
                  <c:v>1.45</c:v>
                </c:pt>
                <c:pt idx="10">
                  <c:v>1.66</c:v>
                </c:pt>
                <c:pt idx="11">
                  <c:v>1.58</c:v>
                </c:pt>
                <c:pt idx="12">
                  <c:v>1.5</c:v>
                </c:pt>
                <c:pt idx="13">
                  <c:v>1.54</c:v>
                </c:pt>
                <c:pt idx="14">
                  <c:v>1.48</c:v>
                </c:pt>
                <c:pt idx="15">
                  <c:v>1.45</c:v>
                </c:pt>
                <c:pt idx="16">
                  <c:v>1.21</c:v>
                </c:pt>
                <c:pt idx="17">
                  <c:v>1.39</c:v>
                </c:pt>
                <c:pt idx="18">
                  <c:v>1.25</c:v>
                </c:pt>
                <c:pt idx="19">
                  <c:v>1.1599999999999999</c:v>
                </c:pt>
                <c:pt idx="20">
                  <c:v>1.26</c:v>
                </c:pt>
                <c:pt idx="21">
                  <c:v>1.35</c:v>
                </c:pt>
              </c:numCache>
            </c:numRef>
          </c:val>
          <c:smooth val="0"/>
          <c:extLst>
            <c:ext xmlns:c16="http://schemas.microsoft.com/office/drawing/2014/chart" uri="{C3380CC4-5D6E-409C-BE32-E72D297353CC}">
              <c16:uniqueId val="{00000002-959C-4AB9-A1EF-9A3A6F8AF121}"/>
            </c:ext>
          </c:extLst>
        </c:ser>
        <c:dLbls>
          <c:showLegendKey val="0"/>
          <c:showVal val="1"/>
          <c:showCatName val="0"/>
          <c:showSerName val="0"/>
          <c:showPercent val="0"/>
          <c:showBubbleSize val="0"/>
        </c:dLbls>
        <c:smooth val="0"/>
        <c:axId val="2012858848"/>
        <c:axId val="88047407"/>
      </c:lineChart>
      <c:catAx>
        <c:axId val="201285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88047407"/>
        <c:crosses val="autoZero"/>
        <c:auto val="1"/>
        <c:lblAlgn val="ctr"/>
        <c:lblOffset val="100"/>
        <c:noMultiLvlLbl val="0"/>
      </c:catAx>
      <c:valAx>
        <c:axId val="88047407"/>
        <c:scaling>
          <c:orientation val="minMax"/>
        </c:scaling>
        <c:delete val="1"/>
        <c:axPos val="l"/>
        <c:numFmt formatCode="0.0" sourceLinked="1"/>
        <c:majorTickMark val="none"/>
        <c:minorTickMark val="none"/>
        <c:tickLblPos val="nextTo"/>
        <c:crossAx val="2012858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0C17-4F10-81D3-221F1228AF07}"/>
              </c:ext>
            </c:extLst>
          </c:dPt>
          <c:dPt>
            <c:idx val="1"/>
            <c:invertIfNegative val="0"/>
            <c:bubble3D val="0"/>
            <c:spPr>
              <a:solidFill>
                <a:srgbClr val="FF0000"/>
              </a:solidFill>
              <a:ln>
                <a:noFill/>
              </a:ln>
              <a:effectLst/>
            </c:spPr>
            <c:extLst>
              <c:ext xmlns:c16="http://schemas.microsoft.com/office/drawing/2014/chart" uri="{C3380CC4-5D6E-409C-BE32-E72D297353CC}">
                <c16:uniqueId val="{00000003-0C17-4F10-81D3-221F1228AF07}"/>
              </c:ext>
            </c:extLst>
          </c:dPt>
          <c:dPt>
            <c:idx val="3"/>
            <c:invertIfNegative val="0"/>
            <c:bubble3D val="0"/>
            <c:spPr>
              <a:solidFill>
                <a:srgbClr val="FF0000"/>
              </a:solidFill>
              <a:ln>
                <a:noFill/>
              </a:ln>
              <a:effectLst/>
            </c:spPr>
            <c:extLst>
              <c:ext xmlns:c16="http://schemas.microsoft.com/office/drawing/2014/chart" uri="{C3380CC4-5D6E-409C-BE32-E72D297353CC}">
                <c16:uniqueId val="{00000005-0C17-4F10-81D3-221F1228AF07}"/>
              </c:ext>
            </c:extLst>
          </c:dPt>
          <c:dPt>
            <c:idx val="7"/>
            <c:invertIfNegative val="0"/>
            <c:bubble3D val="0"/>
            <c:spPr>
              <a:solidFill>
                <a:srgbClr val="FF0000"/>
              </a:solidFill>
              <a:ln>
                <a:noFill/>
              </a:ln>
              <a:effectLst/>
            </c:spPr>
            <c:extLst>
              <c:ext xmlns:c16="http://schemas.microsoft.com/office/drawing/2014/chart" uri="{C3380CC4-5D6E-409C-BE32-E72D297353CC}">
                <c16:uniqueId val="{00000007-0C17-4F10-81D3-221F1228AF07}"/>
              </c:ext>
            </c:extLst>
          </c:dPt>
          <c:dPt>
            <c:idx val="8"/>
            <c:invertIfNegative val="0"/>
            <c:bubble3D val="0"/>
            <c:spPr>
              <a:solidFill>
                <a:srgbClr val="FF0000"/>
              </a:solidFill>
              <a:ln>
                <a:noFill/>
              </a:ln>
              <a:effectLst/>
            </c:spPr>
            <c:extLst>
              <c:ext xmlns:c16="http://schemas.microsoft.com/office/drawing/2014/chart" uri="{C3380CC4-5D6E-409C-BE32-E72D297353CC}">
                <c16:uniqueId val="{00000009-0C17-4F10-81D3-221F1228AF07}"/>
              </c:ext>
            </c:extLst>
          </c:dPt>
          <c:dPt>
            <c:idx val="9"/>
            <c:invertIfNegative val="0"/>
            <c:bubble3D val="0"/>
            <c:spPr>
              <a:solidFill>
                <a:srgbClr val="FF0000"/>
              </a:solidFill>
              <a:ln>
                <a:noFill/>
              </a:ln>
              <a:effectLst/>
            </c:spPr>
            <c:extLst>
              <c:ext xmlns:c16="http://schemas.microsoft.com/office/drawing/2014/chart" uri="{C3380CC4-5D6E-409C-BE32-E72D297353CC}">
                <c16:uniqueId val="{0000000B-0C17-4F10-81D3-221F1228AF07}"/>
              </c:ext>
            </c:extLst>
          </c:dPt>
          <c:dPt>
            <c:idx val="10"/>
            <c:invertIfNegative val="0"/>
            <c:bubble3D val="0"/>
            <c:spPr>
              <a:solidFill>
                <a:srgbClr val="E60000"/>
              </a:solidFill>
              <a:ln>
                <a:solidFill>
                  <a:srgbClr val="E60000"/>
                </a:solidFill>
              </a:ln>
              <a:effectLst/>
            </c:spPr>
            <c:extLst>
              <c:ext xmlns:c16="http://schemas.microsoft.com/office/drawing/2014/chart" uri="{C3380CC4-5D6E-409C-BE32-E72D297353CC}">
                <c16:uniqueId val="{0000000D-0C17-4F10-81D3-221F1228AF07}"/>
              </c:ext>
            </c:extLst>
          </c:dPt>
          <c:dLbls>
            <c:dLbl>
              <c:idx val="0"/>
              <c:layout>
                <c:manualLayout>
                  <c:x val="7.0175624230506674E-4"/>
                  <c:y val="-0.375219626312924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17-4F10-81D3-221F1228AF07}"/>
                </c:ext>
              </c:extLst>
            </c:dLbl>
            <c:dLbl>
              <c:idx val="1"/>
              <c:layout>
                <c:manualLayout>
                  <c:x val="-3.0236285163089476E-17"/>
                  <c:y val="-0.431645288036939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17-4F10-81D3-221F1228AF07}"/>
                </c:ext>
              </c:extLst>
            </c:dLbl>
            <c:dLbl>
              <c:idx val="3"/>
              <c:layout>
                <c:manualLayout>
                  <c:x val="1.6492709702855914E-3"/>
                  <c:y val="-0.1791532858198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17-4F10-81D3-221F1228AF07}"/>
                </c:ext>
              </c:extLst>
            </c:dLbl>
            <c:dLbl>
              <c:idx val="4"/>
              <c:layout>
                <c:manualLayout>
                  <c:x val="0"/>
                  <c:y val="-0.23632265446505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C17-4F10-81D3-221F1228AF07}"/>
                </c:ext>
              </c:extLst>
            </c:dLbl>
            <c:dLbl>
              <c:idx val="5"/>
              <c:layout>
                <c:manualLayout>
                  <c:x val="4.4226434774838844E-3"/>
                  <c:y val="-0.233306663815363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C17-4F10-81D3-221F1228AF07}"/>
                </c:ext>
              </c:extLst>
            </c:dLbl>
            <c:dLbl>
              <c:idx val="6"/>
              <c:layout>
                <c:manualLayout>
                  <c:x val="1.6492709702855914E-3"/>
                  <c:y val="-0.285952292288084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C17-4F10-81D3-221F1228AF07}"/>
                </c:ext>
              </c:extLst>
            </c:dLbl>
            <c:dLbl>
              <c:idx val="7"/>
              <c:layout>
                <c:manualLayout>
                  <c:x val="-9.9840008427767401E-17"/>
                  <c:y val="-0.338548414209519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C17-4F10-81D3-221F1228AF07}"/>
                </c:ext>
              </c:extLst>
            </c:dLbl>
            <c:dLbl>
              <c:idx val="8"/>
              <c:layout>
                <c:manualLayout>
                  <c:x val="3.2985419405711829E-3"/>
                  <c:y val="-0.298560460534644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C17-4F10-81D3-221F1228AF07}"/>
                </c:ext>
              </c:extLst>
            </c:dLbl>
            <c:dLbl>
              <c:idx val="9"/>
              <c:layout>
                <c:manualLayout>
                  <c:x val="0"/>
                  <c:y val="-0.25984460430356054"/>
                </c:manualLayout>
              </c:layout>
              <c:numFmt formatCode="0.0\ %"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C17-4F10-81D3-221F1228AF07}"/>
                </c:ext>
              </c:extLst>
            </c:dLbl>
            <c:dLbl>
              <c:idx val="10"/>
              <c:layout>
                <c:manualLayout>
                  <c:x val="-4.4534948186920227E-3"/>
                  <c:y val="-0.35871459929413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C17-4F10-81D3-221F1228AF07}"/>
                </c:ext>
              </c:extLst>
            </c:dLbl>
            <c:numFmt formatCode="0.0\ %"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'Ark1'!$C$7:$C$17</c:f>
              <c:strCache>
                <c:ptCount val="11"/>
                <c:pt idx="0">
                  <c:v>Q3 2018 </c:v>
                </c:pt>
                <c:pt idx="1">
                  <c:v>Q3 2019</c:v>
                </c:pt>
                <c:pt idx="2">
                  <c:v>2020</c:v>
                </c:pt>
                <c:pt idx="3">
                  <c:v>Q3 2021</c:v>
                </c:pt>
                <c:pt idx="4">
                  <c:v>Q1 2022</c:v>
                </c:pt>
                <c:pt idx="5">
                  <c:v>Q2 2022</c:v>
                </c:pt>
                <c:pt idx="6">
                  <c:v>jun.22</c:v>
                </c:pt>
                <c:pt idx="7">
                  <c:v>Q3 2022</c:v>
                </c:pt>
                <c:pt idx="8">
                  <c:v>Q1 2023</c:v>
                </c:pt>
                <c:pt idx="9">
                  <c:v>Q2 2023</c:v>
                </c:pt>
                <c:pt idx="10">
                  <c:v>Q3 2023</c:v>
                </c:pt>
              </c:strCache>
            </c:strRef>
          </c:cat>
          <c:val>
            <c:numRef>
              <c:f>'Ark1'!$D$7:$D$17</c:f>
              <c:numCache>
                <c:formatCode>0.00%</c:formatCode>
                <c:ptCount val="11"/>
                <c:pt idx="0">
                  <c:v>0.93100000000000005</c:v>
                </c:pt>
                <c:pt idx="1">
                  <c:v>0.94399999999999995</c:v>
                </c:pt>
                <c:pt idx="3">
                  <c:v>0.86499999999999999</c:v>
                </c:pt>
                <c:pt idx="4">
                  <c:v>0.88100000000000001</c:v>
                </c:pt>
                <c:pt idx="5">
                  <c:v>0.88</c:v>
                </c:pt>
                <c:pt idx="6">
                  <c:v>0.89600000000000002</c:v>
                </c:pt>
                <c:pt idx="7">
                  <c:v>0.91800000000000004</c:v>
                </c:pt>
                <c:pt idx="8">
                  <c:v>0.90100000000000002</c:v>
                </c:pt>
                <c:pt idx="9">
                  <c:v>0.89300000000000002</c:v>
                </c:pt>
                <c:pt idx="10">
                  <c:v>0.91800000000000004</c:v>
                </c:pt>
              </c:numCache>
            </c:numRef>
          </c:val>
          <c:extLst>
            <c:ext xmlns:c16="http://schemas.microsoft.com/office/drawing/2014/chart" uri="{C3380CC4-5D6E-409C-BE32-E72D297353CC}">
              <c16:uniqueId val="{00000011-0C17-4F10-81D3-221F1228AF07}"/>
            </c:ext>
          </c:extLst>
        </c:ser>
        <c:dLbls>
          <c:showLegendKey val="0"/>
          <c:showVal val="0"/>
          <c:showCatName val="0"/>
          <c:showSerName val="0"/>
          <c:showPercent val="0"/>
          <c:showBubbleSize val="0"/>
        </c:dLbls>
        <c:gapWidth val="150"/>
        <c:overlap val="100"/>
        <c:axId val="52818208"/>
        <c:axId val="65071696"/>
      </c:barChart>
      <c:catAx>
        <c:axId val="5281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65071696"/>
        <c:crosses val="autoZero"/>
        <c:auto val="1"/>
        <c:lblAlgn val="ctr"/>
        <c:lblOffset val="100"/>
        <c:noMultiLvlLbl val="0"/>
      </c:catAx>
      <c:valAx>
        <c:axId val="65071696"/>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5281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E6AF7197-970A-DD91-9869-FEE9DA38CA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latin typeface="TID UI" panose="02000503000000020004" pitchFamily="2" charset="0"/>
            </a:endParaRPr>
          </a:p>
        </p:txBody>
      </p:sp>
      <p:sp>
        <p:nvSpPr>
          <p:cNvPr id="3" name="Plassholder for dato 2">
            <a:extLst>
              <a:ext uri="{FF2B5EF4-FFF2-40B4-BE49-F238E27FC236}">
                <a16:creationId xmlns:a16="http://schemas.microsoft.com/office/drawing/2014/main" id="{17C72EF7-A594-4206-D11C-A6DE95E545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FF5467-352A-F142-8A27-D472C9227D35}" type="datetimeFigureOut">
              <a:rPr lang="nb-NO" smtClean="0">
                <a:latin typeface="TID UI" panose="02000503000000020004" pitchFamily="2" charset="0"/>
              </a:rPr>
              <a:t>07.12.2023</a:t>
            </a:fld>
            <a:endParaRPr lang="nb-NO" dirty="0">
              <a:latin typeface="TID UI" panose="02000503000000020004" pitchFamily="2" charset="0"/>
            </a:endParaRPr>
          </a:p>
        </p:txBody>
      </p:sp>
      <p:sp>
        <p:nvSpPr>
          <p:cNvPr id="4" name="Plassholder for bunntekst 3">
            <a:extLst>
              <a:ext uri="{FF2B5EF4-FFF2-40B4-BE49-F238E27FC236}">
                <a16:creationId xmlns:a16="http://schemas.microsoft.com/office/drawing/2014/main" id="{6E14F002-CDF6-C069-D4B4-EB5C6F3C79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latin typeface="TID UI" panose="02000503000000020004" pitchFamily="2" charset="0"/>
            </a:endParaRPr>
          </a:p>
        </p:txBody>
      </p:sp>
      <p:sp>
        <p:nvSpPr>
          <p:cNvPr id="5" name="Plassholder for lysbildenummer 4">
            <a:extLst>
              <a:ext uri="{FF2B5EF4-FFF2-40B4-BE49-F238E27FC236}">
                <a16:creationId xmlns:a16="http://schemas.microsoft.com/office/drawing/2014/main" id="{77F6070B-82AA-2DA6-6D64-424E8AEF52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16CF13-6EE8-3F45-B6C3-16552754849B}" type="slidenum">
              <a:rPr lang="nb-NO" smtClean="0">
                <a:latin typeface="TID UI" panose="02000503000000020004" pitchFamily="2" charset="0"/>
              </a:rPr>
              <a:t>‹#›</a:t>
            </a:fld>
            <a:endParaRPr lang="nb-NO" dirty="0">
              <a:latin typeface="TID UI" panose="02000503000000020004" pitchFamily="2" charset="0"/>
            </a:endParaRPr>
          </a:p>
        </p:txBody>
      </p:sp>
    </p:spTree>
    <p:extLst>
      <p:ext uri="{BB962C8B-B14F-4D97-AF65-F5344CB8AC3E}">
        <p14:creationId xmlns:p14="http://schemas.microsoft.com/office/powerpoint/2010/main" val="16469382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46:39.830"/>
    </inkml:context>
    <inkml:brush xml:id="br0">
      <inkml:brushProperty name="width" value="0.05" units="cm"/>
      <inkml:brushProperty name="height" value="0.05" units="cm"/>
      <inkml:brushProperty name="ignorePressure" value="1"/>
    </inkml:brush>
  </inkml:definitions>
  <inkml:trace contextRef="#ctx0" brushRef="#br0">0 1,'5572'0,"-5548"0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47:13.298"/>
    </inkml:context>
    <inkml:brush xml:id="br0">
      <inkml:brushProperty name="width" value="0.05" units="cm"/>
      <inkml:brushProperty name="height" value="0.05" units="cm"/>
      <inkml:brushProperty name="ignorePressure" value="1"/>
    </inkml:brush>
  </inkml:definitions>
  <inkml:trace contextRef="#ctx0" brushRef="#br0">3 1,'-3'0,"19"0,43 0,8597 0,-8648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47:18.919"/>
    </inkml:context>
    <inkml:brush xml:id="br0">
      <inkml:brushProperty name="width" value="0.05" units="cm"/>
      <inkml:brushProperty name="height" value="0.05" units="cm"/>
      <inkml:brushProperty name="ignorePressure" value="1"/>
    </inkml:brush>
  </inkml:definitions>
  <inkml:trace contextRef="#ctx0" brushRef="#br0">1 0,'7899'0,"-7886"0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47:54.198"/>
    </inkml:context>
    <inkml:brush xml:id="br0">
      <inkml:brushProperty name="width" value="0.05" units="cm"/>
      <inkml:brushProperty name="height" value="0.05" units="cm"/>
      <inkml:brushProperty name="ignorePressure" value="1"/>
    </inkml:brush>
  </inkml:definitions>
  <inkml:trace contextRef="#ctx0" brushRef="#br0">8 12,'0'-3,"-8"-5,11 11,26 34,2994 3892,-3020-3926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47:30.025"/>
    </inkml:context>
    <inkml:brush xml:id="br0">
      <inkml:brushProperty name="width" value="0.05" units="cm"/>
      <inkml:brushProperty name="height" value="0.05" units="cm"/>
      <inkml:brushProperty name="ignorePressure" value="1"/>
    </inkml:brush>
  </inkml:definitions>
  <inkml:trace contextRef="#ctx0" brushRef="#br0">0 1429,'0'5249,"0"-11927,0 13583,0-6905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8:57:54.029"/>
    </inkml:context>
    <inkml:brush xml:id="br0">
      <inkml:brushProperty name="width" value="0.05" units="cm"/>
      <inkml:brushProperty name="height" value="0.05" units="cm"/>
      <inkml:brushProperty name="ignorePressure" value="1"/>
    </inkml:brush>
  </inkml:definitions>
  <inkml:trace contextRef="#ctx0" brushRef="#br0">1 1,'0'3572,"0"-3561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D UI" panose="02000503000000020004" pitchFamily="2"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D UI" panose="02000503000000020004" pitchFamily="2" charset="0"/>
              </a:defRPr>
            </a:lvl1pPr>
          </a:lstStyle>
          <a:p>
            <a:fld id="{F0E214B6-BBA4-4E01-A571-30F27A021236}" type="datetimeFigureOut">
              <a:rPr lang="nb-NO" smtClean="0"/>
              <a:pPr/>
              <a:t>07.12.2023</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D UI" panose="02000503000000020004" pitchFamily="2"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D UI" panose="02000503000000020004" pitchFamily="2" charset="0"/>
              </a:defRPr>
            </a:lvl1pPr>
          </a:lstStyle>
          <a:p>
            <a:fld id="{D100FF62-FA8D-4AE6-9B6C-E72099D2A038}" type="slidenum">
              <a:rPr lang="nb-NO" smtClean="0"/>
              <a:pPr/>
              <a:t>‹#›</a:t>
            </a:fld>
            <a:endParaRPr lang="nb-NO" dirty="0"/>
          </a:p>
        </p:txBody>
      </p:sp>
    </p:spTree>
    <p:extLst>
      <p:ext uri="{BB962C8B-B14F-4D97-AF65-F5344CB8AC3E}">
        <p14:creationId xmlns:p14="http://schemas.microsoft.com/office/powerpoint/2010/main" val="34299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D UI" panose="02000503000000020004" pitchFamily="2" charset="0"/>
        <a:ea typeface="+mn-ea"/>
        <a:cs typeface="+mn-cs"/>
      </a:defRPr>
    </a:lvl1pPr>
    <a:lvl2pPr marL="457200" algn="l" defTabSz="914400" rtl="0" eaLnBrk="1" latinLnBrk="0" hangingPunct="1">
      <a:defRPr sz="1200" b="0" i="0" kern="1200">
        <a:solidFill>
          <a:schemeClr val="tx1"/>
        </a:solidFill>
        <a:latin typeface="TID UI" panose="02000503000000020004" pitchFamily="2" charset="0"/>
        <a:ea typeface="+mn-ea"/>
        <a:cs typeface="+mn-cs"/>
      </a:defRPr>
    </a:lvl2pPr>
    <a:lvl3pPr marL="914400" algn="l" defTabSz="914400" rtl="0" eaLnBrk="1" latinLnBrk="0" hangingPunct="1">
      <a:defRPr sz="1200" b="0" i="0" kern="1200">
        <a:solidFill>
          <a:schemeClr val="tx1"/>
        </a:solidFill>
        <a:latin typeface="TID UI" panose="02000503000000020004" pitchFamily="2" charset="0"/>
        <a:ea typeface="+mn-ea"/>
        <a:cs typeface="+mn-cs"/>
      </a:defRPr>
    </a:lvl3pPr>
    <a:lvl4pPr marL="1371600" algn="l" defTabSz="914400" rtl="0" eaLnBrk="1" latinLnBrk="0" hangingPunct="1">
      <a:defRPr sz="1200" b="0" i="0" kern="1200">
        <a:solidFill>
          <a:schemeClr val="tx1"/>
        </a:solidFill>
        <a:latin typeface="TID UI" panose="02000503000000020004" pitchFamily="2" charset="0"/>
        <a:ea typeface="+mn-ea"/>
        <a:cs typeface="+mn-cs"/>
      </a:defRPr>
    </a:lvl4pPr>
    <a:lvl5pPr marL="1828800" algn="l" defTabSz="914400" rtl="0" eaLnBrk="1" latinLnBrk="0" hangingPunct="1">
      <a:defRPr sz="1200" b="0" i="0" kern="1200">
        <a:solidFill>
          <a:schemeClr val="tx1"/>
        </a:solidFill>
        <a:latin typeface="TID UI"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a:t>
            </a:fld>
            <a:endParaRPr lang="nb-NO" dirty="0"/>
          </a:p>
        </p:txBody>
      </p:sp>
    </p:spTree>
    <p:extLst>
      <p:ext uri="{BB962C8B-B14F-4D97-AF65-F5344CB8AC3E}">
        <p14:creationId xmlns:p14="http://schemas.microsoft.com/office/powerpoint/2010/main" val="368036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20</a:t>
            </a:fld>
            <a:endParaRPr lang="nb-NO" dirty="0"/>
          </a:p>
        </p:txBody>
      </p:sp>
    </p:spTree>
    <p:extLst>
      <p:ext uri="{BB962C8B-B14F-4D97-AF65-F5344CB8AC3E}">
        <p14:creationId xmlns:p14="http://schemas.microsoft.com/office/powerpoint/2010/main" val="22685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B6FEC5F-42F9-478B-96FA-BC4F82646363}" type="slidenum">
              <a:rPr lang="nb-NO" smtClean="0"/>
              <a:t>22</a:t>
            </a:fld>
            <a:endParaRPr lang="nb-NO"/>
          </a:p>
        </p:txBody>
      </p:sp>
    </p:spTree>
    <p:extLst>
      <p:ext uri="{BB962C8B-B14F-4D97-AF65-F5344CB8AC3E}">
        <p14:creationId xmlns:p14="http://schemas.microsoft.com/office/powerpoint/2010/main" val="335150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B6FEC5F-42F9-478B-96FA-BC4F82646363}" type="slidenum">
              <a:rPr lang="nb-NO" smtClean="0"/>
              <a:t>23</a:t>
            </a:fld>
            <a:endParaRPr lang="nb-NO"/>
          </a:p>
        </p:txBody>
      </p:sp>
    </p:spTree>
    <p:extLst>
      <p:ext uri="{BB962C8B-B14F-4D97-AF65-F5344CB8AC3E}">
        <p14:creationId xmlns:p14="http://schemas.microsoft.com/office/powerpoint/2010/main" val="144312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B6FEC5F-42F9-478B-96FA-BC4F82646363}" type="slidenum">
              <a:rPr lang="nb-NO" smtClean="0"/>
              <a:t>24</a:t>
            </a:fld>
            <a:endParaRPr lang="nb-NO"/>
          </a:p>
        </p:txBody>
      </p:sp>
    </p:spTree>
    <p:extLst>
      <p:ext uri="{BB962C8B-B14F-4D97-AF65-F5344CB8AC3E}">
        <p14:creationId xmlns:p14="http://schemas.microsoft.com/office/powerpoint/2010/main" val="133217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28</a:t>
            </a:fld>
            <a:endParaRPr lang="nb-NO" dirty="0"/>
          </a:p>
        </p:txBody>
      </p:sp>
    </p:spTree>
    <p:extLst>
      <p:ext uri="{BB962C8B-B14F-4D97-AF65-F5344CB8AC3E}">
        <p14:creationId xmlns:p14="http://schemas.microsoft.com/office/powerpoint/2010/main" val="1772751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rPr>
              <a:t>Fordelene med denne løsningen er at det ikke gir noen kostnadsøkning i driftsopplegget og ingen suboptimaliseringer i rutetilbudet. Det gir oss også mulighet til å se helhetlig på Hadelandsområdet sammen med Romerike i neste anbudsrunde i 2028. </a:t>
            </a:r>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29</a:t>
            </a:fld>
            <a:endParaRPr lang="nb-NO" dirty="0"/>
          </a:p>
        </p:txBody>
      </p:sp>
    </p:spTree>
    <p:extLst>
      <p:ext uri="{BB962C8B-B14F-4D97-AF65-F5344CB8AC3E}">
        <p14:creationId xmlns:p14="http://schemas.microsoft.com/office/powerpoint/2010/main" val="2199047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30</a:t>
            </a:fld>
            <a:endParaRPr lang="nb-NO" dirty="0"/>
          </a:p>
        </p:txBody>
      </p:sp>
    </p:spTree>
    <p:extLst>
      <p:ext uri="{BB962C8B-B14F-4D97-AF65-F5344CB8AC3E}">
        <p14:creationId xmlns:p14="http://schemas.microsoft.com/office/powerpoint/2010/main" val="415616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31</a:t>
            </a:fld>
            <a:endParaRPr lang="nb-NO" dirty="0"/>
          </a:p>
        </p:txBody>
      </p:sp>
    </p:spTree>
    <p:extLst>
      <p:ext uri="{BB962C8B-B14F-4D97-AF65-F5344CB8AC3E}">
        <p14:creationId xmlns:p14="http://schemas.microsoft.com/office/powerpoint/2010/main" val="19862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2</a:t>
            </a:fld>
            <a:endParaRPr lang="nb-NO" dirty="0"/>
          </a:p>
        </p:txBody>
      </p:sp>
    </p:spTree>
    <p:extLst>
      <p:ext uri="{BB962C8B-B14F-4D97-AF65-F5344CB8AC3E}">
        <p14:creationId xmlns:p14="http://schemas.microsoft.com/office/powerpoint/2010/main" val="347739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r>
              <a:rPr lang="nb-NO" dirty="0"/>
              <a:t>Ruter er administrasjonsselskap</a:t>
            </a:r>
            <a:r>
              <a:rPr lang="nb-NO" baseline="0" dirty="0"/>
              <a:t> for kollektivtrafikken. Eiere Oslo kommune 60%, Akershus fylkeskommune eier 40%.</a:t>
            </a:r>
          </a:p>
          <a:p>
            <a:r>
              <a:rPr lang="nb-NO" sz="3600" b="0" i="0" kern="1200" dirty="0">
                <a:solidFill>
                  <a:schemeClr val="tx1"/>
                </a:solidFill>
                <a:effectLst/>
                <a:latin typeface="+mn-lt"/>
                <a:ea typeface="+mn-ea"/>
                <a:cs typeface="+mn-cs"/>
              </a:rPr>
              <a:t>Ruter planlegger, samordner, bestiller og markedsfører kollektivtrafikken i Oslo og Akershus. Vi eier ingen transportmidler eller infrastruktur. All transport utføres av ulike operatørselskap som kjører på kontrakt for Ruter.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84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2019 tall</a:t>
            </a:r>
          </a:p>
          <a:p>
            <a:r>
              <a:rPr lang="nb-NO" dirty="0"/>
              <a:t>Buss – 180 </a:t>
            </a:r>
            <a:r>
              <a:rPr lang="nb-NO" dirty="0" err="1"/>
              <a:t>mill</a:t>
            </a:r>
            <a:r>
              <a:rPr lang="nb-NO" dirty="0"/>
              <a:t> reiser</a:t>
            </a:r>
          </a:p>
          <a:p>
            <a:r>
              <a:rPr lang="nb-NO" dirty="0"/>
              <a:t>T-bane – 120 </a:t>
            </a:r>
            <a:r>
              <a:rPr lang="nb-NO" dirty="0" err="1"/>
              <a:t>mill</a:t>
            </a:r>
            <a:r>
              <a:rPr lang="nb-NO" dirty="0"/>
              <a:t> reiser</a:t>
            </a:r>
          </a:p>
          <a:p>
            <a:r>
              <a:rPr lang="nb-NO" dirty="0"/>
              <a:t>Trikk – 53 </a:t>
            </a:r>
            <a:r>
              <a:rPr lang="nb-NO" dirty="0" err="1"/>
              <a:t>mill</a:t>
            </a:r>
            <a:endParaRPr lang="nb-NO" dirty="0"/>
          </a:p>
          <a:p>
            <a:r>
              <a:rPr lang="nb-NO" dirty="0"/>
              <a:t>Båt – 4,4 </a:t>
            </a:r>
            <a:r>
              <a:rPr lang="nb-NO" dirty="0" err="1"/>
              <a:t>mill</a:t>
            </a:r>
            <a:endParaRPr lang="nb-NO" dirty="0"/>
          </a:p>
          <a:p>
            <a:r>
              <a:rPr lang="nb-NO" dirty="0"/>
              <a:t>Annet?</a:t>
            </a:r>
          </a:p>
          <a:p>
            <a:r>
              <a:rPr lang="nb-NO" dirty="0"/>
              <a:t>Under 1 prosent samlet.</a:t>
            </a:r>
          </a:p>
          <a:p>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E51BB732-E3EA-4FB8-8738-0FB2D6CB4D5C}" type="slidenum">
              <a:rPr lang="nb-NO" altLang="nb-NO" smtClean="0"/>
              <a:pPr>
                <a:defRPr/>
              </a:pPr>
              <a:t>9</a:t>
            </a:fld>
            <a:endParaRPr lang="nb-NO" altLang="nb-NO"/>
          </a:p>
        </p:txBody>
      </p:sp>
    </p:spTree>
    <p:extLst>
      <p:ext uri="{BB962C8B-B14F-4D97-AF65-F5344CB8AC3E}">
        <p14:creationId xmlns:p14="http://schemas.microsoft.com/office/powerpoint/2010/main" val="108310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10</a:t>
            </a:fld>
            <a:endParaRPr lang="nb-NO" dirty="0"/>
          </a:p>
        </p:txBody>
      </p:sp>
    </p:spTree>
    <p:extLst>
      <p:ext uri="{BB962C8B-B14F-4D97-AF65-F5344CB8AC3E}">
        <p14:creationId xmlns:p14="http://schemas.microsoft.com/office/powerpoint/2010/main" val="127414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14</a:t>
            </a:fld>
            <a:endParaRPr lang="nb-NO" dirty="0"/>
          </a:p>
        </p:txBody>
      </p:sp>
    </p:spTree>
    <p:extLst>
      <p:ext uri="{BB962C8B-B14F-4D97-AF65-F5344CB8AC3E}">
        <p14:creationId xmlns:p14="http://schemas.microsoft.com/office/powerpoint/2010/main" val="170219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15</a:t>
            </a:fld>
            <a:endParaRPr lang="nb-NO" dirty="0"/>
          </a:p>
        </p:txBody>
      </p:sp>
    </p:spTree>
    <p:extLst>
      <p:ext uri="{BB962C8B-B14F-4D97-AF65-F5344CB8AC3E}">
        <p14:creationId xmlns:p14="http://schemas.microsoft.com/office/powerpoint/2010/main" val="295645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18</a:t>
            </a:fld>
            <a:endParaRPr lang="nb-NO" dirty="0"/>
          </a:p>
        </p:txBody>
      </p:sp>
    </p:spTree>
    <p:extLst>
      <p:ext uri="{BB962C8B-B14F-4D97-AF65-F5344CB8AC3E}">
        <p14:creationId xmlns:p14="http://schemas.microsoft.com/office/powerpoint/2010/main" val="338933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B6FEC5F-42F9-478B-96FA-BC4F82646363}" type="slidenum">
              <a:rPr lang="nb-NO" smtClean="0"/>
              <a:t>19</a:t>
            </a:fld>
            <a:endParaRPr lang="nb-NO"/>
          </a:p>
        </p:txBody>
      </p:sp>
    </p:spTree>
    <p:extLst>
      <p:ext uri="{BB962C8B-B14F-4D97-AF65-F5344CB8AC3E}">
        <p14:creationId xmlns:p14="http://schemas.microsoft.com/office/powerpoint/2010/main" val="1227858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lide - midtstilt">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86" y="5289130"/>
            <a:ext cx="23007637" cy="1551194"/>
          </a:xfrm>
        </p:spPr>
        <p:txBody>
          <a:bodyPr wrap="square" anchor="b" anchorCtr="0">
            <a:spAutoFit/>
          </a:bodyPr>
          <a:lstStyle>
            <a:lvl1pPr algn="ctr">
              <a:lnSpc>
                <a:spcPct val="90000"/>
              </a:lnSpc>
              <a:spcBef>
                <a:spcPts val="0"/>
              </a:spcBef>
              <a:defRPr sz="11200" b="0" i="0">
                <a:solidFill>
                  <a:schemeClr val="lt1"/>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dirty="0" err="1"/>
              <a:t>Click</a:t>
            </a:r>
            <a:r>
              <a:rPr lang="nb-NO" dirty="0"/>
              <a:t> to </a:t>
            </a:r>
            <a:r>
              <a:rPr lang="nb-NO" dirty="0" err="1"/>
              <a:t>add</a:t>
            </a:r>
            <a:r>
              <a:rPr lang="nb-NO" dirty="0"/>
              <a:t> </a:t>
            </a:r>
            <a:r>
              <a:rPr lang="nb-NO" dirty="0" err="1"/>
              <a:t>title</a:t>
            </a:r>
            <a:r>
              <a:rPr lang="nb-NO" dirty="0"/>
              <a:t> </a:t>
            </a:r>
            <a:endParaRPr lang="en-US" dirty="0"/>
          </a:p>
        </p:txBody>
      </p:sp>
      <p:sp>
        <p:nvSpPr>
          <p:cNvPr id="3" name="Subtitle 2"/>
          <p:cNvSpPr>
            <a:spLocks noGrp="1"/>
          </p:cNvSpPr>
          <p:nvPr>
            <p:ph type="subTitle" idx="1" hasCustomPrompt="1"/>
          </p:nvPr>
        </p:nvSpPr>
        <p:spPr>
          <a:xfrm>
            <a:off x="687390" y="6808444"/>
            <a:ext cx="23007637" cy="915187"/>
          </a:xfrm>
        </p:spPr>
        <p:txBody>
          <a:bodyPr anchor="t" anchorCtr="1">
            <a:spAutoFit/>
          </a:bodyPr>
          <a:lstStyle>
            <a:lvl1pPr marL="0" indent="0" algn="ctr">
              <a:lnSpc>
                <a:spcPct val="100000"/>
              </a:lnSpc>
              <a:spcBef>
                <a:spcPts val="0"/>
              </a:spcBef>
              <a:buNone/>
              <a:defRPr sz="6000" b="0" i="0">
                <a:solidFill>
                  <a:schemeClr val="accent1"/>
                </a:solidFill>
                <a:latin typeface="TID UI" panose="02000503000000020004" pitchFamily="2" charset="0"/>
                <a:ea typeface="TID UI" panose="02000503000000020004" pitchFamily="2" charset="0"/>
                <a:cs typeface="TID UI" panose="02000503000000020004" pitchFamily="2"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2" indent="0" algn="ctr">
              <a:buNone/>
              <a:defRPr sz="3200"/>
            </a:lvl9pPr>
          </a:lstStyle>
          <a:p>
            <a:pPr marL="0" marR="0" lvl="0" indent="0" algn="ctr" defTabSz="1828709" rtl="0" eaLnBrk="1" fontAlgn="auto" latinLnBrk="0" hangingPunct="1">
              <a:lnSpc>
                <a:spcPts val="7600"/>
              </a:lnSpc>
              <a:spcBef>
                <a:spcPts val="0"/>
              </a:spcBef>
              <a:spcAft>
                <a:spcPts val="0"/>
              </a:spcAft>
              <a:buClrTx/>
              <a:buSzTx/>
              <a:buFont typeface="Arial" panose="020B0604020202020204" pitchFamily="34" charset="0"/>
              <a:buNone/>
              <a:tabLst/>
              <a:defRPr/>
            </a:pPr>
            <a:r>
              <a:rPr lang="nb-NO" dirty="0" err="1"/>
              <a:t>Click</a:t>
            </a:r>
            <a:r>
              <a:rPr lang="nb-NO" dirty="0"/>
              <a:t> to </a:t>
            </a:r>
            <a:r>
              <a:rPr lang="nb-NO" dirty="0" err="1"/>
              <a:t>add</a:t>
            </a:r>
            <a:r>
              <a:rPr lang="nb-NO" dirty="0"/>
              <a:t> </a:t>
            </a:r>
            <a:r>
              <a:rPr lang="nb-NO" dirty="0" err="1"/>
              <a:t>subtitle</a:t>
            </a:r>
            <a:endParaRPr lang="nb-NO" dirty="0"/>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47157" y="12346625"/>
            <a:ext cx="3160568" cy="680400"/>
          </a:xfrm>
          <a:prstGeom prst="rect">
            <a:avLst/>
          </a:prstGeom>
        </p:spPr>
      </p:pic>
    </p:spTree>
    <p:extLst>
      <p:ext uri="{BB962C8B-B14F-4D97-AF65-F5344CB8AC3E}">
        <p14:creationId xmlns:p14="http://schemas.microsoft.com/office/powerpoint/2010/main" val="271702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gress - blå">
    <p:bg>
      <p:bgPr>
        <a:solidFill>
          <a:srgbClr val="1B1F4A"/>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27C06AE-6AA7-F8D6-8514-ADE0600CD92C}"/>
              </a:ext>
            </a:extLst>
          </p:cNvPr>
          <p:cNvPicPr>
            <a:picLocks noChangeAspect="1"/>
          </p:cNvPicPr>
          <p:nvPr userDrawn="1"/>
        </p:nvPicPr>
        <p:blipFill>
          <a:blip r:embed="rId2">
            <a:alphaModFix amt="15000"/>
          </a:blip>
          <a:stretch>
            <a:fillRect/>
          </a:stretch>
        </p:blipFill>
        <p:spPr>
          <a:xfrm rot="7702695">
            <a:off x="14701764" y="-8195875"/>
            <a:ext cx="12191205" cy="15384140"/>
          </a:xfrm>
          <a:prstGeom prst="rect">
            <a:avLst/>
          </a:prstGeom>
        </p:spPr>
      </p:pic>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0498" y="12346625"/>
            <a:ext cx="784728" cy="6804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hasCustomPrompt="1"/>
          </p:nvPr>
        </p:nvSpPr>
        <p:spPr>
          <a:xfrm>
            <a:off x="1348541" y="3784614"/>
            <a:ext cx="16866434" cy="1906356"/>
          </a:xfrm>
        </p:spPr>
        <p:txBody>
          <a:bodyPr anchor="t" anchorCtr="0">
            <a:normAutofit/>
          </a:bodyPr>
          <a:lstStyle>
            <a:lvl1pPr>
              <a:lnSpc>
                <a:spcPct val="85000"/>
              </a:lnSpc>
              <a:defRPr>
                <a:solidFill>
                  <a:schemeClr val="accent1"/>
                </a:solidFill>
              </a:defRPr>
            </a:lvl1pPr>
          </a:lstStyle>
          <a:p>
            <a:pPr algn="l"/>
            <a:r>
              <a:rPr lang="nb-NO" sz="8000" dirty="0"/>
              <a:t>Overskrift  </a:t>
            </a:r>
          </a:p>
        </p:txBody>
      </p:sp>
      <p:sp>
        <p:nvSpPr>
          <p:cNvPr id="9" name="Plassholder for tekst 8">
            <a:extLst>
              <a:ext uri="{FF2B5EF4-FFF2-40B4-BE49-F238E27FC236}">
                <a16:creationId xmlns:a16="http://schemas.microsoft.com/office/drawing/2014/main" id="{EA32EE54-F0E9-83BF-BD9C-3C1D8462A148}"/>
              </a:ext>
            </a:extLst>
          </p:cNvPr>
          <p:cNvSpPr>
            <a:spLocks noGrp="1"/>
          </p:cNvSpPr>
          <p:nvPr>
            <p:ph type="body" sz="quarter" idx="20" hasCustomPrompt="1"/>
          </p:nvPr>
        </p:nvSpPr>
        <p:spPr>
          <a:xfrm>
            <a:off x="1317625" y="6317383"/>
            <a:ext cx="16897350" cy="6245225"/>
          </a:xfrm>
        </p:spPr>
        <p:txBody>
          <a:bodyPr>
            <a:normAutofit/>
          </a:bodyPr>
          <a:lstStyle>
            <a:lvl1pPr marL="0" indent="0">
              <a:lnSpc>
                <a:spcPct val="130000"/>
              </a:lnSpc>
              <a:buNone/>
              <a:tabLst/>
              <a:defRPr sz="3600" b="0" i="0">
                <a:solidFill>
                  <a:schemeClr val="bg1"/>
                </a:solidFill>
                <a:latin typeface="TID UI" panose="02000503000000020004" pitchFamily="2" charset="0"/>
              </a:defRPr>
            </a:lvl1pPr>
          </a:lstStyle>
          <a:p>
            <a:pPr lvl="0"/>
            <a:r>
              <a:rPr lang="nb-NO"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nb-NO" dirty="0" err="1"/>
          </a:p>
        </p:txBody>
      </p:sp>
      <p:sp>
        <p:nvSpPr>
          <p:cNvPr id="11" name="Plassholder for tekst 10">
            <a:extLst>
              <a:ext uri="{FF2B5EF4-FFF2-40B4-BE49-F238E27FC236}">
                <a16:creationId xmlns:a16="http://schemas.microsoft.com/office/drawing/2014/main" id="{FCFAE3FD-55EB-32F0-C307-982316D7480C}"/>
              </a:ext>
            </a:extLst>
          </p:cNvPr>
          <p:cNvSpPr>
            <a:spLocks noGrp="1"/>
          </p:cNvSpPr>
          <p:nvPr>
            <p:ph type="body" sz="quarter" idx="21" hasCustomPrompt="1"/>
          </p:nvPr>
        </p:nvSpPr>
        <p:spPr>
          <a:xfrm>
            <a:off x="1317625" y="2508138"/>
            <a:ext cx="16897350" cy="985837"/>
          </a:xfrm>
        </p:spPr>
        <p:txBody>
          <a:bodyPr>
            <a:noAutofit/>
          </a:bodyPr>
          <a:lstStyle>
            <a:lvl1pPr marL="0" indent="0">
              <a:lnSpc>
                <a:spcPct val="130000"/>
              </a:lnSpc>
              <a:buNone/>
              <a:defRPr sz="4000" b="0" i="0">
                <a:solidFill>
                  <a:schemeClr val="bg1"/>
                </a:solidFill>
                <a:latin typeface="TID UI" panose="02000503000000020004" pitchFamily="2" charset="0"/>
              </a:defRPr>
            </a:lvl1pPr>
            <a:lvl2pPr marL="450000" indent="0">
              <a:buNone/>
              <a:defRPr sz="3200">
                <a:solidFill>
                  <a:schemeClr val="bg1"/>
                </a:solidFill>
              </a:defRPr>
            </a:lvl2pPr>
            <a:lvl3pPr marL="900000" indent="0">
              <a:buNone/>
              <a:defRPr sz="3200">
                <a:solidFill>
                  <a:schemeClr val="bg1"/>
                </a:solidFill>
              </a:defRPr>
            </a:lvl3pPr>
            <a:lvl4pPr marL="1350000" indent="0">
              <a:buNone/>
              <a:defRPr sz="3200">
                <a:solidFill>
                  <a:schemeClr val="bg1"/>
                </a:solidFill>
              </a:defRPr>
            </a:lvl4pPr>
            <a:lvl5pPr marL="1800000" indent="0">
              <a:buNone/>
              <a:defRPr sz="3200">
                <a:solidFill>
                  <a:schemeClr val="bg1"/>
                </a:solidFill>
              </a:defRPr>
            </a:lvl5pPr>
          </a:lstStyle>
          <a:p>
            <a:pPr lvl="0"/>
            <a:r>
              <a:rPr lang="nb-NO" dirty="0"/>
              <a:t>En kort ingress her</a:t>
            </a:r>
          </a:p>
        </p:txBody>
      </p:sp>
    </p:spTree>
    <p:extLst>
      <p:ext uri="{BB962C8B-B14F-4D97-AF65-F5344CB8AC3E}">
        <p14:creationId xmlns:p14="http://schemas.microsoft.com/office/powerpoint/2010/main" val="1586607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gress - Hvit">
    <p:bg>
      <p:bgPr>
        <a:solidFill>
          <a:schemeClr val="bg1"/>
        </a:solidFill>
        <a:effectLst/>
      </p:bgPr>
    </p:bg>
    <p:spTree>
      <p:nvGrpSpPr>
        <p:cNvPr id="1" name=""/>
        <p:cNvGrpSpPr/>
        <p:nvPr/>
      </p:nvGrpSpPr>
      <p:grpSpPr>
        <a:xfrm>
          <a:off x="0" y="0"/>
          <a:ext cx="0" cy="0"/>
          <a:chOff x="0" y="0"/>
          <a:chExt cx="0" cy="0"/>
        </a:xfrm>
      </p:grpSpPr>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lvl1pPr>
              <a:defRPr b="0" i="0">
                <a:latin typeface="TID UI" panose="02000503000000020004" pitchFamily="2" charset="0"/>
              </a:defRPr>
            </a:lvl1pPr>
          </a:lstStyle>
          <a:p>
            <a:fld id="{B579C9E0-A277-48DD-90E0-9FF5EF9655C7}" type="slidenum">
              <a:rPr lang="nb-NO" smtClean="0"/>
              <a:pPr/>
              <a:t>‹#›</a:t>
            </a:fld>
            <a:endParaRPr lang="nb-NO" dirty="0"/>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1317625" y="3796739"/>
            <a:ext cx="22409150" cy="948978"/>
          </a:xfrm>
        </p:spPr>
        <p:txBody>
          <a:bodyPr>
            <a:normAutofit/>
          </a:bodyPr>
          <a:lstStyle>
            <a:lvl1pPr>
              <a:lnSpc>
                <a:spcPct val="85000"/>
              </a:lnSpc>
              <a:defRPr sz="7200">
                <a:solidFill>
                  <a:schemeClr val="tx2"/>
                </a:solidFill>
              </a:defRPr>
            </a:lvl1pPr>
          </a:lstStyle>
          <a:p>
            <a:r>
              <a:rPr lang="nb-NO" dirty="0" err="1"/>
              <a:t>Click</a:t>
            </a:r>
            <a:r>
              <a:rPr lang="nb-NO" dirty="0"/>
              <a:t> to </a:t>
            </a:r>
            <a:r>
              <a:rPr lang="nb-NO" dirty="0" err="1"/>
              <a:t>add</a:t>
            </a:r>
            <a:r>
              <a:rPr lang="nb-NO" dirty="0"/>
              <a:t> </a:t>
            </a:r>
            <a:r>
              <a:rPr lang="nb-NO" dirty="0" err="1"/>
              <a:t>title</a:t>
            </a:r>
            <a:endParaRPr lang="en-US" dirty="0"/>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4" name="Plassholder for tekst 3">
            <a:extLst>
              <a:ext uri="{FF2B5EF4-FFF2-40B4-BE49-F238E27FC236}">
                <a16:creationId xmlns:a16="http://schemas.microsoft.com/office/drawing/2014/main" id="{9FAD2F64-E9D8-ECD4-9383-13F77BEA207C}"/>
              </a:ext>
            </a:extLst>
          </p:cNvPr>
          <p:cNvSpPr>
            <a:spLocks noGrp="1"/>
          </p:cNvSpPr>
          <p:nvPr>
            <p:ph type="body" sz="quarter" idx="21" hasCustomPrompt="1"/>
          </p:nvPr>
        </p:nvSpPr>
        <p:spPr>
          <a:xfrm>
            <a:off x="1317625" y="2480199"/>
            <a:ext cx="11017250" cy="952500"/>
          </a:xfrm>
        </p:spPr>
        <p:txBody>
          <a:bodyPr anchor="b" anchorCtr="0">
            <a:normAutofit/>
          </a:bodyPr>
          <a:lstStyle>
            <a:lvl1pPr marL="0" indent="0">
              <a:lnSpc>
                <a:spcPct val="130000"/>
              </a:lnSpc>
              <a:buNone/>
              <a:defRPr sz="4000" b="0" i="0">
                <a:solidFill>
                  <a:schemeClr val="accent2"/>
                </a:solidFill>
                <a:latin typeface="TID UI" panose="02000503000000020004" pitchFamily="2" charset="0"/>
              </a:defRPr>
            </a:lvl1pPr>
          </a:lstStyle>
          <a:p>
            <a:pPr lvl="0"/>
            <a:r>
              <a:rPr lang="nb-NO" dirty="0"/>
              <a:t>En kort tekst her</a:t>
            </a:r>
          </a:p>
        </p:txBody>
      </p:sp>
      <p:sp>
        <p:nvSpPr>
          <p:cNvPr id="8" name="Plassholder for tekst 3">
            <a:extLst>
              <a:ext uri="{FF2B5EF4-FFF2-40B4-BE49-F238E27FC236}">
                <a16:creationId xmlns:a16="http://schemas.microsoft.com/office/drawing/2014/main" id="{1F9EAAE4-A63D-9EBB-29E0-919BC91EB545}"/>
              </a:ext>
            </a:extLst>
          </p:cNvPr>
          <p:cNvSpPr>
            <a:spLocks noGrp="1"/>
          </p:cNvSpPr>
          <p:nvPr>
            <p:ph type="body" sz="quarter" idx="22" hasCustomPrompt="1"/>
          </p:nvPr>
        </p:nvSpPr>
        <p:spPr>
          <a:xfrm>
            <a:off x="1343026" y="5958368"/>
            <a:ext cx="16897349" cy="5471631"/>
          </a:xfrm>
        </p:spPr>
        <p:txBody>
          <a:bodyPr anchor="t" anchorCtr="0">
            <a:normAutofit/>
          </a:bodyPr>
          <a:lstStyle>
            <a:lvl1pPr marL="0" indent="0">
              <a:lnSpc>
                <a:spcPct val="130000"/>
              </a:lnSpc>
              <a:buNone/>
              <a:defRPr sz="3600" b="0" i="0">
                <a:solidFill>
                  <a:schemeClr val="tx2"/>
                </a:solidFill>
                <a:latin typeface="TID UI" panose="02000503000000020004" pitchFamily="2" charset="0"/>
              </a:defRPr>
            </a:lvl1pPr>
          </a:lstStyle>
          <a:p>
            <a:pPr lvl="0"/>
            <a:r>
              <a:rPr lang="nb-NO" dirty="0"/>
              <a:t>Lorem </a:t>
            </a:r>
            <a:r>
              <a:rPr lang="nb-NO" dirty="0" err="1"/>
              <a:t>ipsum</a:t>
            </a:r>
            <a:r>
              <a:rPr lang="nb-NO" dirty="0"/>
              <a:t> </a:t>
            </a:r>
            <a:r>
              <a:rPr lang="nb-NO" dirty="0" err="1"/>
              <a:t>dolor</a:t>
            </a:r>
            <a:r>
              <a:rPr lang="nb-NO" dirty="0"/>
              <a:t> </a:t>
            </a:r>
            <a:r>
              <a:rPr lang="nb-NO" dirty="0" err="1"/>
              <a:t>sit</a:t>
            </a:r>
            <a:r>
              <a:rPr lang="nb-NO" dirty="0"/>
              <a:t> </a:t>
            </a:r>
            <a:r>
              <a:rPr lang="nb-NO" dirty="0" err="1"/>
              <a:t>amet</a:t>
            </a:r>
            <a:r>
              <a:rPr lang="nb-NO" dirty="0"/>
              <a:t>, </a:t>
            </a:r>
            <a:r>
              <a:rPr lang="nb-NO" dirty="0" err="1"/>
              <a:t>consectetur</a:t>
            </a:r>
            <a:r>
              <a:rPr lang="nb-NO" dirty="0"/>
              <a:t> </a:t>
            </a:r>
            <a:r>
              <a:rPr lang="nb-NO" dirty="0" err="1"/>
              <a:t>adipiscing</a:t>
            </a:r>
            <a:r>
              <a:rPr lang="nb-NO" dirty="0"/>
              <a:t> </a:t>
            </a:r>
            <a:r>
              <a:rPr lang="nb-NO" dirty="0" err="1"/>
              <a:t>elit</a:t>
            </a:r>
            <a:r>
              <a:rPr lang="nb-NO" dirty="0"/>
              <a:t>, sed do </a:t>
            </a:r>
            <a:r>
              <a:rPr lang="nb-NO" dirty="0" err="1"/>
              <a:t>eiusmod</a:t>
            </a:r>
            <a:r>
              <a:rPr lang="nb-NO" dirty="0"/>
              <a:t> </a:t>
            </a:r>
            <a:r>
              <a:rPr lang="nb-NO" dirty="0" err="1"/>
              <a:t>tempor</a:t>
            </a:r>
            <a:r>
              <a:rPr lang="nb-NO" dirty="0"/>
              <a:t> </a:t>
            </a:r>
            <a:r>
              <a:rPr lang="nb-NO" dirty="0" err="1"/>
              <a:t>incididunt</a:t>
            </a:r>
            <a:r>
              <a:rPr lang="nb-NO" dirty="0"/>
              <a:t> ut </a:t>
            </a:r>
            <a:r>
              <a:rPr lang="nb-NO" dirty="0" err="1"/>
              <a:t>labore</a:t>
            </a:r>
            <a:r>
              <a:rPr lang="nb-NO" dirty="0"/>
              <a:t> et </a:t>
            </a:r>
            <a:r>
              <a:rPr lang="nb-NO" dirty="0" err="1"/>
              <a:t>dolore</a:t>
            </a:r>
            <a:r>
              <a:rPr lang="nb-NO" dirty="0"/>
              <a:t> </a:t>
            </a:r>
            <a:r>
              <a:rPr lang="nb-NO" dirty="0" err="1"/>
              <a:t>magna</a:t>
            </a:r>
            <a:r>
              <a:rPr lang="nb-NO" dirty="0"/>
              <a:t> </a:t>
            </a:r>
            <a:r>
              <a:rPr lang="nb-NO" dirty="0" err="1"/>
              <a:t>aliqua</a:t>
            </a:r>
            <a:r>
              <a:rPr lang="nb-NO" dirty="0"/>
              <a:t>. Ut </a:t>
            </a:r>
            <a:r>
              <a:rPr lang="nb-NO" dirty="0" err="1"/>
              <a:t>enim</a:t>
            </a:r>
            <a:r>
              <a:rPr lang="nb-NO" dirty="0"/>
              <a:t> ad </a:t>
            </a:r>
            <a:r>
              <a:rPr lang="nb-NO" dirty="0" err="1"/>
              <a:t>minim</a:t>
            </a:r>
            <a:r>
              <a:rPr lang="nb-NO" dirty="0"/>
              <a:t> </a:t>
            </a:r>
            <a:r>
              <a:rPr lang="nb-NO" dirty="0" err="1"/>
              <a:t>veniam</a:t>
            </a:r>
            <a:r>
              <a:rPr lang="nb-NO" dirty="0"/>
              <a:t>, </a:t>
            </a:r>
            <a:r>
              <a:rPr lang="nb-NO" dirty="0" err="1"/>
              <a:t>quis</a:t>
            </a:r>
            <a:r>
              <a:rPr lang="nb-NO" dirty="0"/>
              <a:t> </a:t>
            </a:r>
            <a:r>
              <a:rPr lang="nb-NO" dirty="0" err="1"/>
              <a:t>nostrud</a:t>
            </a:r>
            <a:r>
              <a:rPr lang="nb-NO" dirty="0"/>
              <a:t> </a:t>
            </a:r>
            <a:r>
              <a:rPr lang="nb-NO" dirty="0" err="1"/>
              <a:t>exercitation</a:t>
            </a:r>
            <a:r>
              <a:rPr lang="nb-NO" dirty="0"/>
              <a:t> </a:t>
            </a:r>
            <a:r>
              <a:rPr lang="nb-NO" dirty="0" err="1"/>
              <a:t>ullamco</a:t>
            </a:r>
            <a:r>
              <a:rPr lang="nb-NO" dirty="0"/>
              <a:t> </a:t>
            </a:r>
            <a:r>
              <a:rPr lang="nb-NO" dirty="0" err="1"/>
              <a:t>laboris</a:t>
            </a:r>
            <a:r>
              <a:rPr lang="nb-NO" dirty="0"/>
              <a:t> </a:t>
            </a:r>
            <a:r>
              <a:rPr lang="nb-NO" dirty="0" err="1"/>
              <a:t>nisi</a:t>
            </a:r>
            <a:r>
              <a:rPr lang="nb-NO" dirty="0"/>
              <a:t> ut </a:t>
            </a:r>
            <a:r>
              <a:rPr lang="nb-NO" dirty="0" err="1"/>
              <a:t>aliquip</a:t>
            </a:r>
            <a:r>
              <a:rPr lang="nb-NO" dirty="0"/>
              <a:t> ex </a:t>
            </a:r>
            <a:r>
              <a:rPr lang="nb-NO" dirty="0" err="1"/>
              <a:t>ea</a:t>
            </a:r>
            <a:r>
              <a:rPr lang="nb-NO" dirty="0"/>
              <a:t> </a:t>
            </a:r>
            <a:r>
              <a:rPr lang="nb-NO" dirty="0" err="1"/>
              <a:t>commodo</a:t>
            </a:r>
            <a:r>
              <a:rPr lang="nb-NO" dirty="0"/>
              <a:t> </a:t>
            </a:r>
            <a:r>
              <a:rPr lang="nb-NO" dirty="0" err="1"/>
              <a:t>consequat</a:t>
            </a:r>
            <a:r>
              <a:rPr lang="nb-NO" dirty="0"/>
              <a:t>. </a:t>
            </a:r>
            <a:r>
              <a:rPr lang="nb-NO" dirty="0" err="1"/>
              <a:t>Duis</a:t>
            </a:r>
            <a:r>
              <a:rPr lang="nb-NO" dirty="0"/>
              <a:t> </a:t>
            </a:r>
            <a:r>
              <a:rPr lang="nb-NO" dirty="0" err="1"/>
              <a:t>aute</a:t>
            </a:r>
            <a:r>
              <a:rPr lang="nb-NO" dirty="0"/>
              <a:t> </a:t>
            </a:r>
            <a:r>
              <a:rPr lang="nb-NO" dirty="0" err="1"/>
              <a:t>irure</a:t>
            </a:r>
            <a:r>
              <a:rPr lang="nb-NO" dirty="0"/>
              <a:t> </a:t>
            </a:r>
            <a:r>
              <a:rPr lang="nb-NO" dirty="0" err="1"/>
              <a:t>dolor</a:t>
            </a:r>
            <a:r>
              <a:rPr lang="nb-NO" dirty="0"/>
              <a:t> in </a:t>
            </a:r>
            <a:r>
              <a:rPr lang="nb-NO" dirty="0" err="1"/>
              <a:t>reprehenderit</a:t>
            </a:r>
            <a:r>
              <a:rPr lang="nb-NO" dirty="0"/>
              <a:t> in </a:t>
            </a:r>
            <a:r>
              <a:rPr lang="nb-NO" dirty="0" err="1"/>
              <a:t>voluptate</a:t>
            </a:r>
            <a:r>
              <a:rPr lang="nb-NO" dirty="0"/>
              <a:t> </a:t>
            </a:r>
            <a:r>
              <a:rPr lang="nb-NO" dirty="0" err="1"/>
              <a:t>velit</a:t>
            </a:r>
            <a:r>
              <a:rPr lang="nb-NO" dirty="0"/>
              <a:t> esse </a:t>
            </a:r>
            <a:r>
              <a:rPr lang="nb-NO" dirty="0" err="1"/>
              <a:t>cillum</a:t>
            </a:r>
            <a:r>
              <a:rPr lang="nb-NO" dirty="0"/>
              <a:t> </a:t>
            </a:r>
            <a:r>
              <a:rPr lang="nb-NO" dirty="0" err="1"/>
              <a:t>dolore</a:t>
            </a:r>
            <a:r>
              <a:rPr lang="nb-NO" dirty="0"/>
              <a:t> </a:t>
            </a:r>
            <a:r>
              <a:rPr lang="nb-NO" dirty="0" err="1"/>
              <a:t>eu</a:t>
            </a:r>
            <a:r>
              <a:rPr lang="nb-NO" dirty="0"/>
              <a:t> </a:t>
            </a:r>
            <a:r>
              <a:rPr lang="nb-NO" dirty="0" err="1"/>
              <a:t>fugiat</a:t>
            </a:r>
            <a:r>
              <a:rPr lang="nb-NO" dirty="0"/>
              <a:t> nulla pariatur. Lorem </a:t>
            </a:r>
            <a:r>
              <a:rPr lang="nb-NO" dirty="0" err="1"/>
              <a:t>ipsum</a:t>
            </a:r>
            <a:r>
              <a:rPr lang="nb-NO" dirty="0"/>
              <a:t> </a:t>
            </a:r>
            <a:r>
              <a:rPr lang="nb-NO" dirty="0" err="1"/>
              <a:t>dolor</a:t>
            </a:r>
            <a:r>
              <a:rPr lang="nb-NO" dirty="0"/>
              <a:t> </a:t>
            </a:r>
            <a:r>
              <a:rPr lang="nb-NO" dirty="0" err="1"/>
              <a:t>sit</a:t>
            </a:r>
            <a:r>
              <a:rPr lang="nb-NO" dirty="0"/>
              <a:t> </a:t>
            </a:r>
            <a:r>
              <a:rPr lang="nb-NO" dirty="0" err="1"/>
              <a:t>amet</a:t>
            </a:r>
            <a:r>
              <a:rPr lang="nb-NO" dirty="0"/>
              <a:t>. </a:t>
            </a:r>
            <a:r>
              <a:rPr lang="nb-NO" dirty="0" err="1"/>
              <a:t>Excepteur</a:t>
            </a:r>
            <a:r>
              <a:rPr lang="nb-NO" dirty="0"/>
              <a:t> ad sint </a:t>
            </a:r>
            <a:r>
              <a:rPr lang="nb-NO" dirty="0" err="1"/>
              <a:t>occaecat</a:t>
            </a:r>
            <a:r>
              <a:rPr lang="nb-NO" dirty="0"/>
              <a:t> </a:t>
            </a:r>
            <a:r>
              <a:rPr lang="nb-NO" dirty="0" err="1"/>
              <a:t>cupidatat</a:t>
            </a:r>
            <a:r>
              <a:rPr lang="nb-NO" dirty="0"/>
              <a:t> non </a:t>
            </a:r>
            <a:r>
              <a:rPr lang="nb-NO" dirty="0" err="1"/>
              <a:t>magna</a:t>
            </a:r>
            <a:r>
              <a:rPr lang="nb-NO" dirty="0"/>
              <a:t> </a:t>
            </a:r>
            <a:r>
              <a:rPr lang="nb-NO" dirty="0" err="1"/>
              <a:t>commodo</a:t>
            </a:r>
            <a:r>
              <a:rPr lang="nb-NO" dirty="0"/>
              <a:t> </a:t>
            </a:r>
            <a:r>
              <a:rPr lang="nb-NO" dirty="0" err="1"/>
              <a:t>proident</a:t>
            </a:r>
            <a:r>
              <a:rPr lang="nb-NO" dirty="0"/>
              <a:t>, sunt in culpa </a:t>
            </a:r>
            <a:r>
              <a:rPr lang="nb-NO" dirty="0" err="1"/>
              <a:t>qui</a:t>
            </a:r>
            <a:r>
              <a:rPr lang="nb-NO" dirty="0"/>
              <a:t> officia </a:t>
            </a:r>
            <a:r>
              <a:rPr lang="nb-NO" dirty="0" err="1"/>
              <a:t>deserunt</a:t>
            </a:r>
            <a:r>
              <a:rPr lang="nb-NO" dirty="0"/>
              <a:t> </a:t>
            </a:r>
            <a:r>
              <a:rPr lang="nb-NO" dirty="0" err="1"/>
              <a:t>mollit</a:t>
            </a:r>
            <a:r>
              <a:rPr lang="nb-NO" dirty="0"/>
              <a:t> in </a:t>
            </a:r>
            <a:r>
              <a:rPr lang="nb-NO" dirty="0" err="1"/>
              <a:t>anim</a:t>
            </a:r>
            <a:r>
              <a:rPr lang="nb-NO" dirty="0"/>
              <a:t> id est </a:t>
            </a:r>
            <a:r>
              <a:rPr lang="nb-NO" dirty="0" err="1"/>
              <a:t>laborum</a:t>
            </a:r>
            <a:r>
              <a:rPr lang="nb-NO" dirty="0"/>
              <a:t>. </a:t>
            </a:r>
            <a:br>
              <a:rPr lang="nb-NO" dirty="0"/>
            </a:br>
            <a:endParaRPr lang="nb-NO" dirty="0"/>
          </a:p>
        </p:txBody>
      </p:sp>
    </p:spTree>
    <p:extLst>
      <p:ext uri="{BB962C8B-B14F-4D97-AF65-F5344CB8AC3E}">
        <p14:creationId xmlns:p14="http://schemas.microsoft.com/office/powerpoint/2010/main" val="3284955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llustrasjon venstre, punktlist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8A22237-FF85-AD05-9D91-D45813AE24B7}"/>
              </a:ext>
            </a:extLst>
          </p:cNvPr>
          <p:cNvSpPr/>
          <p:nvPr userDrawn="1"/>
        </p:nvSpPr>
        <p:spPr>
          <a:xfrm>
            <a:off x="0" y="0"/>
            <a:ext cx="12028488" cy="13716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
        <p:nvSpPr>
          <p:cNvPr id="2" name="Title 1"/>
          <p:cNvSpPr>
            <a:spLocks noGrp="1"/>
          </p:cNvSpPr>
          <p:nvPr>
            <p:ph type="ctrTitle" hasCustomPrompt="1"/>
          </p:nvPr>
        </p:nvSpPr>
        <p:spPr>
          <a:xfrm>
            <a:off x="13075866" y="1651837"/>
            <a:ext cx="10295311" cy="1231106"/>
          </a:xfrm>
        </p:spPr>
        <p:txBody>
          <a:bodyPr anchor="b" anchorCtr="0">
            <a:normAutofit/>
          </a:bodyPr>
          <a:lstStyle>
            <a:lvl1pPr algn="l">
              <a:lnSpc>
                <a:spcPct val="100000"/>
              </a:lnSpc>
              <a:spcBef>
                <a:spcPts val="0"/>
              </a:spcBef>
              <a:defRPr sz="7200">
                <a:solidFill>
                  <a:schemeClr val="tx2"/>
                </a:solidFill>
                <a:latin typeface="+mj-lt"/>
              </a:defRPr>
            </a:lvl1pPr>
          </a:lstStyle>
          <a:p>
            <a:r>
              <a:rPr lang="nb-NO" dirty="0"/>
              <a:t>Har vi nådd målene? </a:t>
            </a:r>
            <a:endParaRPr lang="en-US" dirty="0"/>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
        <p:nvSpPr>
          <p:cNvPr id="7" name="Plassholder for tekst 6">
            <a:extLst>
              <a:ext uri="{FF2B5EF4-FFF2-40B4-BE49-F238E27FC236}">
                <a16:creationId xmlns:a16="http://schemas.microsoft.com/office/drawing/2014/main" id="{5EFB07C1-A8A4-B0F8-0E42-647767217A4E}"/>
              </a:ext>
            </a:extLst>
          </p:cNvPr>
          <p:cNvSpPr>
            <a:spLocks noGrp="1"/>
          </p:cNvSpPr>
          <p:nvPr>
            <p:ph type="body" sz="quarter" idx="20" hasCustomPrompt="1"/>
          </p:nvPr>
        </p:nvSpPr>
        <p:spPr>
          <a:xfrm>
            <a:off x="13047291" y="3557500"/>
            <a:ext cx="10323886" cy="8184090"/>
          </a:xfrm>
        </p:spPr>
        <p:txBody>
          <a:bodyPr>
            <a:normAutofit/>
          </a:bodyPr>
          <a:lstStyle>
            <a:lvl1pPr marL="534988" indent="-527050">
              <a:lnSpc>
                <a:spcPct val="120000"/>
              </a:lnSpc>
              <a:spcAft>
                <a:spcPts val="3000"/>
              </a:spcAft>
              <a:buFontTx/>
              <a:buBlip>
                <a:blip r:embed="rId4">
                  <a:extLst>
                    <a:ext uri="{96DAC541-7B7A-43D3-8B79-37D633B846F1}">
                      <asvg:svgBlip xmlns:asvg="http://schemas.microsoft.com/office/drawing/2016/SVG/main" r:embed="rId5"/>
                    </a:ext>
                  </a:extLst>
                </a:blip>
              </a:buBlip>
              <a:tabLst/>
              <a:defRPr sz="3400" b="0" i="0">
                <a:latin typeface="TID UI" panose="02000503000000020004" pitchFamily="2" charset="0"/>
              </a:defRPr>
            </a:lvl1pPr>
            <a:lvl2pPr marL="0" indent="-450000">
              <a:lnSpc>
                <a:spcPts val="4800"/>
              </a:lnSpc>
              <a:spcAft>
                <a:spcPts val="3600"/>
              </a:spcAft>
              <a:buFontTx/>
              <a:buNone/>
              <a:defRPr sz="3400"/>
            </a:lvl2pPr>
            <a:lvl3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3pPr>
            <a:lvl4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4pPr>
            <a:lvl5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5pPr>
          </a:lstStyle>
          <a:p>
            <a:pPr lvl="0"/>
            <a:r>
              <a:rPr lang="nb-NO" dirty="0"/>
              <a:t>Lorem ipsum dolor sit amet, consectetur </a:t>
            </a:r>
            <a:r>
              <a:rPr lang="nb-NO" dirty="0">
                <a:solidFill>
                  <a:srgbClr val="2F3561"/>
                </a:solidFill>
                <a:effectLst/>
                <a:latin typeface="TID" pitchFamily="2" charset="77"/>
              </a:rPr>
              <a:t>sed</a:t>
            </a:r>
            <a:r>
              <a:rPr lang="nb-NO" dirty="0"/>
              <a:t> adipiscing elit, sed eiusmod tempor incididunt ut labore et dolore magna aliqua.</a:t>
            </a:r>
          </a:p>
          <a:p>
            <a:pPr lvl="0"/>
            <a:r>
              <a:rPr lang="nb-NO" dirty="0"/>
              <a:t>Duis aute irure dolor in reprehenderit in voluptate velit esse cillum dolore eu fugiat nulla pariatur. Excepteur sint occaecat cupidatat non proident, sunt in culpa qui officia deserunt mollit anim id est </a:t>
            </a:r>
            <a:r>
              <a:rPr lang="nb-NO" dirty="0" err="1"/>
              <a:t>laborum</a:t>
            </a:r>
            <a:r>
              <a:rPr lang="nb-NO" dirty="0"/>
              <a:t>.</a:t>
            </a:r>
          </a:p>
        </p:txBody>
      </p:sp>
      <p:sp>
        <p:nvSpPr>
          <p:cNvPr id="5" name="Plassholder for bilde 4">
            <a:extLst>
              <a:ext uri="{FF2B5EF4-FFF2-40B4-BE49-F238E27FC236}">
                <a16:creationId xmlns:a16="http://schemas.microsoft.com/office/drawing/2014/main" id="{EEEB97C7-B7F3-84D4-D866-780184D12219}"/>
              </a:ext>
            </a:extLst>
          </p:cNvPr>
          <p:cNvSpPr>
            <a:spLocks noGrp="1"/>
          </p:cNvSpPr>
          <p:nvPr>
            <p:ph type="pic" sz="quarter" idx="21"/>
          </p:nvPr>
        </p:nvSpPr>
        <p:spPr>
          <a:xfrm>
            <a:off x="1317625" y="1652588"/>
            <a:ext cx="9102725" cy="10628312"/>
          </a:xfrm>
          <a:no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1423933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Illustration høy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7" y="2617788"/>
            <a:ext cx="9718675" cy="1107996"/>
          </a:xfrm>
        </p:spPr>
        <p:txBody>
          <a:bodyPr anchor="b" anchorCtr="0"/>
          <a:lstStyle>
            <a:lvl1pPr algn="l">
              <a:lnSpc>
                <a:spcPct val="100000"/>
              </a:lnSpc>
              <a:spcBef>
                <a:spcPts val="0"/>
              </a:spcBef>
              <a:defRPr sz="7200">
                <a:solidFill>
                  <a:schemeClr val="tx2"/>
                </a:solidFill>
                <a:latin typeface="+mj-lt"/>
              </a:defRPr>
            </a:lvl1pPr>
          </a:lstStyle>
          <a:p>
            <a:r>
              <a:rPr lang="nb-NO" dirty="0"/>
              <a:t>En overskrift her</a:t>
            </a:r>
            <a:endParaRPr lang="en-US" dirty="0"/>
          </a:p>
        </p:txBody>
      </p:sp>
      <p:sp>
        <p:nvSpPr>
          <p:cNvPr id="4" name="Rektangel 3">
            <a:extLst>
              <a:ext uri="{FF2B5EF4-FFF2-40B4-BE49-F238E27FC236}">
                <a16:creationId xmlns:a16="http://schemas.microsoft.com/office/drawing/2014/main" id="{88A22237-FF85-AD05-9D91-D45813AE24B7}"/>
              </a:ext>
            </a:extLst>
          </p:cNvPr>
          <p:cNvSpPr/>
          <p:nvPr userDrawn="1"/>
        </p:nvSpPr>
        <p:spPr>
          <a:xfrm>
            <a:off x="12374342" y="0"/>
            <a:ext cx="12028488" cy="13716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
        <p:nvSpPr>
          <p:cNvPr id="7" name="Plassholder for bilde 6">
            <a:extLst>
              <a:ext uri="{FF2B5EF4-FFF2-40B4-BE49-F238E27FC236}">
                <a16:creationId xmlns:a16="http://schemas.microsoft.com/office/drawing/2014/main" id="{940C8001-7917-63D5-D22E-898E7C3AB04D}"/>
              </a:ext>
            </a:extLst>
          </p:cNvPr>
          <p:cNvSpPr>
            <a:spLocks noGrp="1" noChangeAspect="1"/>
          </p:cNvSpPr>
          <p:nvPr>
            <p:ph type="pic" sz="quarter" idx="22"/>
          </p:nvPr>
        </p:nvSpPr>
        <p:spPr>
          <a:xfrm>
            <a:off x="13491687" y="1685925"/>
            <a:ext cx="9774237" cy="10607675"/>
          </a:xfrm>
          <a:noFill/>
        </p:spPr>
        <p:txBody>
          <a:bodyPr wrap="none">
            <a:noAutofit/>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9" name="Plassholder for tekst 8">
            <a:extLst>
              <a:ext uri="{FF2B5EF4-FFF2-40B4-BE49-F238E27FC236}">
                <a16:creationId xmlns:a16="http://schemas.microsoft.com/office/drawing/2014/main" id="{5694A168-5757-AFD3-7F44-7752C106A8FA}"/>
              </a:ext>
            </a:extLst>
          </p:cNvPr>
          <p:cNvSpPr>
            <a:spLocks noGrp="1"/>
          </p:cNvSpPr>
          <p:nvPr>
            <p:ph type="body" sz="quarter" idx="23" hasCustomPrompt="1"/>
          </p:nvPr>
        </p:nvSpPr>
        <p:spPr>
          <a:xfrm>
            <a:off x="1330327" y="4319485"/>
            <a:ext cx="9731375" cy="8231187"/>
          </a:xfrm>
        </p:spPr>
        <p:txBody>
          <a:bodyPr>
            <a:normAutofit/>
          </a:bodyPr>
          <a:lstStyle>
            <a:lvl1pPr marL="0" indent="0">
              <a:lnSpc>
                <a:spcPct val="120000"/>
              </a:lnSpc>
              <a:spcAft>
                <a:spcPts val="2400"/>
              </a:spcAft>
              <a:buNone/>
              <a:tabLst>
                <a:tab pos="881063" algn="l"/>
                <a:tab pos="1763713" algn="l"/>
                <a:tab pos="2646363" algn="l"/>
                <a:tab pos="3551238" algn="l"/>
                <a:tab pos="4476750" algn="l"/>
              </a:tabLst>
              <a:defRPr sz="3200" b="0" i="0">
                <a:latin typeface="TID UI" panose="02000503000000020004" pitchFamily="2" charset="0"/>
              </a:defRPr>
            </a:lvl1pPr>
            <a:lvl2pPr marL="450000" indent="0">
              <a:lnSpc>
                <a:spcPct val="120000"/>
              </a:lnSpc>
              <a:spcAft>
                <a:spcPts val="2400"/>
              </a:spcAft>
              <a:buNone/>
              <a:defRPr sz="3200"/>
            </a:lvl2pPr>
            <a:lvl3pPr marL="900000" indent="0">
              <a:lnSpc>
                <a:spcPct val="120000"/>
              </a:lnSpc>
              <a:spcAft>
                <a:spcPts val="2400"/>
              </a:spcAft>
              <a:buNone/>
              <a:defRPr sz="3200"/>
            </a:lvl3pPr>
            <a:lvl4pPr marL="1350000" indent="0">
              <a:lnSpc>
                <a:spcPct val="120000"/>
              </a:lnSpc>
              <a:spcAft>
                <a:spcPts val="2400"/>
              </a:spcAft>
              <a:buNone/>
              <a:defRPr sz="3200"/>
            </a:lvl4pPr>
            <a:lvl5pPr marL="1800000" indent="0">
              <a:lnSpc>
                <a:spcPct val="120000"/>
              </a:lnSpc>
              <a:spcAft>
                <a:spcPts val="2400"/>
              </a:spcAft>
              <a:buNone/>
              <a:defRPr sz="3200"/>
            </a:lvl5pPr>
          </a:lstStyle>
          <a:p>
            <a:pPr lvl="0"/>
            <a:r>
              <a:rPr lang="nb-NO" dirty="0"/>
              <a:t>Lorem </a:t>
            </a:r>
            <a:r>
              <a:rPr lang="nb-NO" dirty="0" err="1"/>
              <a:t>ipsum</a:t>
            </a:r>
            <a:r>
              <a:rPr lang="nb-NO" dirty="0"/>
              <a:t> </a:t>
            </a:r>
            <a:r>
              <a:rPr lang="nb-NO" dirty="0" err="1"/>
              <a:t>dolor</a:t>
            </a:r>
            <a:r>
              <a:rPr lang="nb-NO" dirty="0"/>
              <a:t> </a:t>
            </a:r>
            <a:r>
              <a:rPr lang="nb-NO" dirty="0" err="1"/>
              <a:t>sit</a:t>
            </a:r>
            <a:r>
              <a:rPr lang="nb-NO" dirty="0"/>
              <a:t> </a:t>
            </a:r>
            <a:r>
              <a:rPr lang="nb-NO" dirty="0" err="1"/>
              <a:t>amet</a:t>
            </a:r>
            <a:r>
              <a:rPr lang="nb-NO" dirty="0"/>
              <a:t>, </a:t>
            </a:r>
            <a:r>
              <a:rPr lang="nb-NO" dirty="0" err="1"/>
              <a:t>consectetur</a:t>
            </a:r>
            <a:r>
              <a:rPr lang="nb-NO" dirty="0"/>
              <a:t> </a:t>
            </a:r>
            <a:r>
              <a:rPr lang="nb-NO" dirty="0" err="1"/>
              <a:t>adipiscing</a:t>
            </a:r>
            <a:r>
              <a:rPr lang="nb-NO" dirty="0"/>
              <a:t> </a:t>
            </a:r>
            <a:r>
              <a:rPr lang="nb-NO" dirty="0" err="1"/>
              <a:t>elit</a:t>
            </a:r>
            <a:r>
              <a:rPr lang="nb-NO" dirty="0"/>
              <a:t>, sed do </a:t>
            </a:r>
            <a:r>
              <a:rPr lang="nb-NO" dirty="0" err="1"/>
              <a:t>eiusmod</a:t>
            </a:r>
            <a:r>
              <a:rPr lang="nb-NO" dirty="0"/>
              <a:t> </a:t>
            </a:r>
            <a:r>
              <a:rPr lang="nb-NO" dirty="0" err="1"/>
              <a:t>tempor</a:t>
            </a:r>
            <a:r>
              <a:rPr lang="nb-NO" dirty="0"/>
              <a:t> </a:t>
            </a:r>
            <a:r>
              <a:rPr lang="nb-NO" dirty="0" err="1"/>
              <a:t>incididunt</a:t>
            </a:r>
            <a:r>
              <a:rPr lang="nb-NO" dirty="0"/>
              <a:t> ut </a:t>
            </a:r>
            <a:r>
              <a:rPr lang="nb-NO" dirty="0" err="1"/>
              <a:t>labore</a:t>
            </a:r>
            <a:r>
              <a:rPr lang="nb-NO" dirty="0"/>
              <a:t> et </a:t>
            </a:r>
            <a:r>
              <a:rPr lang="nb-NO" dirty="0" err="1"/>
              <a:t>dolore</a:t>
            </a:r>
            <a:r>
              <a:rPr lang="nb-NO" dirty="0"/>
              <a:t> </a:t>
            </a:r>
            <a:r>
              <a:rPr lang="nb-NO" dirty="0" err="1"/>
              <a:t>magna</a:t>
            </a:r>
            <a:r>
              <a:rPr lang="nb-NO" dirty="0"/>
              <a:t> </a:t>
            </a:r>
            <a:r>
              <a:rPr lang="nb-NO" dirty="0" err="1"/>
              <a:t>aliqua</a:t>
            </a:r>
            <a:r>
              <a:rPr lang="nb-NO" dirty="0"/>
              <a:t>. Ut </a:t>
            </a:r>
            <a:r>
              <a:rPr lang="nb-NO" dirty="0" err="1"/>
              <a:t>enim</a:t>
            </a:r>
            <a:r>
              <a:rPr lang="nb-NO" dirty="0"/>
              <a:t> ad </a:t>
            </a:r>
            <a:r>
              <a:rPr lang="nb-NO" dirty="0" err="1"/>
              <a:t>minim</a:t>
            </a:r>
            <a:r>
              <a:rPr lang="nb-NO" dirty="0"/>
              <a:t> </a:t>
            </a:r>
            <a:r>
              <a:rPr lang="nb-NO" dirty="0" err="1"/>
              <a:t>veniam</a:t>
            </a:r>
            <a:r>
              <a:rPr lang="nb-NO" dirty="0"/>
              <a:t>, </a:t>
            </a:r>
            <a:r>
              <a:rPr lang="nb-NO" dirty="0" err="1"/>
              <a:t>quis</a:t>
            </a:r>
            <a:r>
              <a:rPr lang="nb-NO" dirty="0"/>
              <a:t> </a:t>
            </a:r>
            <a:r>
              <a:rPr lang="nb-NO" dirty="0" err="1"/>
              <a:t>nostrud</a:t>
            </a:r>
            <a:r>
              <a:rPr lang="nb-NO" dirty="0"/>
              <a:t> </a:t>
            </a:r>
            <a:r>
              <a:rPr lang="nb-NO" dirty="0" err="1"/>
              <a:t>exercitation</a:t>
            </a:r>
            <a:r>
              <a:rPr lang="nb-NO" dirty="0"/>
              <a:t> </a:t>
            </a:r>
            <a:r>
              <a:rPr lang="nb-NO" dirty="0" err="1"/>
              <a:t>ullamco</a:t>
            </a:r>
            <a:r>
              <a:rPr lang="nb-NO" dirty="0"/>
              <a:t> </a:t>
            </a:r>
            <a:r>
              <a:rPr lang="nb-NO" dirty="0" err="1"/>
              <a:t>laboris</a:t>
            </a:r>
            <a:r>
              <a:rPr lang="nb-NO" dirty="0"/>
              <a:t> </a:t>
            </a:r>
            <a:r>
              <a:rPr lang="nb-NO" dirty="0" err="1"/>
              <a:t>nisi</a:t>
            </a:r>
            <a:r>
              <a:rPr lang="nb-NO" dirty="0"/>
              <a:t> ut </a:t>
            </a:r>
            <a:r>
              <a:rPr lang="nb-NO" dirty="0" err="1"/>
              <a:t>aliquip</a:t>
            </a:r>
            <a:r>
              <a:rPr lang="nb-NO" dirty="0"/>
              <a:t> ex </a:t>
            </a:r>
            <a:r>
              <a:rPr lang="nb-NO" dirty="0" err="1"/>
              <a:t>ea</a:t>
            </a:r>
            <a:r>
              <a:rPr lang="nb-NO" dirty="0"/>
              <a:t> </a:t>
            </a:r>
            <a:r>
              <a:rPr lang="nb-NO" dirty="0" err="1"/>
              <a:t>commodo</a:t>
            </a:r>
            <a:r>
              <a:rPr lang="nb-NO" dirty="0"/>
              <a:t> </a:t>
            </a:r>
            <a:r>
              <a:rPr lang="nb-NO" dirty="0" err="1"/>
              <a:t>consequat</a:t>
            </a:r>
            <a:r>
              <a:rPr lang="nb-NO" dirty="0"/>
              <a:t>. </a:t>
            </a:r>
          </a:p>
          <a:p>
            <a:pPr lvl="0"/>
            <a:r>
              <a:rPr lang="nb-NO" dirty="0" err="1"/>
              <a:t>Duis</a:t>
            </a:r>
            <a:r>
              <a:rPr lang="nb-NO" dirty="0"/>
              <a:t> </a:t>
            </a:r>
            <a:r>
              <a:rPr lang="nb-NO" dirty="0" err="1"/>
              <a:t>aute</a:t>
            </a:r>
            <a:r>
              <a:rPr lang="nb-NO" dirty="0"/>
              <a:t> </a:t>
            </a:r>
            <a:r>
              <a:rPr lang="nb-NO" dirty="0" err="1"/>
              <a:t>irure</a:t>
            </a:r>
            <a:r>
              <a:rPr lang="nb-NO" dirty="0"/>
              <a:t> </a:t>
            </a:r>
            <a:r>
              <a:rPr lang="nb-NO" dirty="0" err="1"/>
              <a:t>dolor</a:t>
            </a:r>
            <a:r>
              <a:rPr lang="nb-NO" dirty="0"/>
              <a:t> in </a:t>
            </a:r>
            <a:r>
              <a:rPr lang="nb-NO" dirty="0" err="1"/>
              <a:t>reprehenderit</a:t>
            </a:r>
            <a:r>
              <a:rPr lang="nb-NO" dirty="0"/>
              <a:t> in </a:t>
            </a:r>
            <a:r>
              <a:rPr lang="nb-NO" dirty="0" err="1"/>
              <a:t>voluptate</a:t>
            </a:r>
            <a:r>
              <a:rPr lang="nb-NO" dirty="0"/>
              <a:t> </a:t>
            </a:r>
            <a:r>
              <a:rPr lang="nb-NO" dirty="0" err="1"/>
              <a:t>velit</a:t>
            </a:r>
            <a:r>
              <a:rPr lang="nb-NO" dirty="0"/>
              <a:t> esse </a:t>
            </a:r>
            <a:r>
              <a:rPr lang="nb-NO" dirty="0" err="1"/>
              <a:t>cillum</a:t>
            </a:r>
            <a:r>
              <a:rPr lang="nb-NO" dirty="0"/>
              <a:t> </a:t>
            </a:r>
            <a:r>
              <a:rPr lang="nb-NO" dirty="0" err="1"/>
              <a:t>dolore</a:t>
            </a:r>
            <a:r>
              <a:rPr lang="nb-NO" dirty="0"/>
              <a:t> </a:t>
            </a:r>
            <a:r>
              <a:rPr lang="nb-NO" dirty="0" err="1"/>
              <a:t>eu</a:t>
            </a:r>
            <a:r>
              <a:rPr lang="nb-NO" dirty="0"/>
              <a:t> </a:t>
            </a:r>
            <a:r>
              <a:rPr lang="nb-NO" dirty="0" err="1"/>
              <a:t>fugiat</a:t>
            </a:r>
            <a:r>
              <a:rPr lang="nb-NO" dirty="0"/>
              <a:t> nulla pariatur. </a:t>
            </a:r>
            <a:r>
              <a:rPr lang="nb-NO" dirty="0" err="1"/>
              <a:t>Excepteur</a:t>
            </a:r>
            <a:r>
              <a:rPr lang="nb-NO" dirty="0"/>
              <a:t> sint </a:t>
            </a:r>
            <a:r>
              <a:rPr lang="nb-NO" dirty="0" err="1"/>
              <a:t>occaecat</a:t>
            </a:r>
            <a:r>
              <a:rPr lang="nb-NO" dirty="0"/>
              <a:t> </a:t>
            </a:r>
            <a:r>
              <a:rPr lang="nb-NO" dirty="0" err="1"/>
              <a:t>cupidatat</a:t>
            </a:r>
            <a:r>
              <a:rPr lang="nb-NO" dirty="0"/>
              <a:t> non </a:t>
            </a:r>
            <a:r>
              <a:rPr lang="nb-NO" dirty="0" err="1"/>
              <a:t>proident</a:t>
            </a:r>
            <a:r>
              <a:rPr lang="nb-NO" dirty="0"/>
              <a:t>, sunt in culpa </a:t>
            </a:r>
            <a:r>
              <a:rPr lang="nb-NO" dirty="0" err="1"/>
              <a:t>qui</a:t>
            </a:r>
            <a:r>
              <a:rPr lang="nb-NO" dirty="0"/>
              <a:t> officia </a:t>
            </a:r>
            <a:r>
              <a:rPr lang="nb-NO" dirty="0" err="1"/>
              <a:t>deserunt</a:t>
            </a:r>
            <a:r>
              <a:rPr lang="nb-NO" dirty="0"/>
              <a:t> </a:t>
            </a:r>
            <a:r>
              <a:rPr lang="nb-NO" dirty="0" err="1"/>
              <a:t>mollit</a:t>
            </a:r>
            <a:r>
              <a:rPr lang="nb-NO" dirty="0"/>
              <a:t> </a:t>
            </a:r>
            <a:r>
              <a:rPr lang="nb-NO" dirty="0" err="1"/>
              <a:t>anim</a:t>
            </a:r>
            <a:r>
              <a:rPr lang="nb-NO" dirty="0"/>
              <a:t> id est </a:t>
            </a:r>
            <a:r>
              <a:rPr lang="nb-NO" dirty="0" err="1"/>
              <a:t>laborum</a:t>
            </a:r>
            <a:endParaRPr lang="nb-NO" dirty="0"/>
          </a:p>
          <a:p>
            <a:pPr lvl="0"/>
            <a:r>
              <a:rPr lang="nb-NO" dirty="0" err="1"/>
              <a:t>Excepteur</a:t>
            </a:r>
            <a:r>
              <a:rPr lang="nb-NO" dirty="0"/>
              <a:t> sint </a:t>
            </a:r>
            <a:r>
              <a:rPr lang="nb-NO" dirty="0" err="1"/>
              <a:t>occaecat</a:t>
            </a:r>
            <a:r>
              <a:rPr lang="nb-NO" dirty="0"/>
              <a:t> </a:t>
            </a:r>
            <a:r>
              <a:rPr lang="nb-NO" dirty="0" err="1"/>
              <a:t>cupidatat</a:t>
            </a:r>
            <a:r>
              <a:rPr lang="nb-NO" dirty="0"/>
              <a:t> non </a:t>
            </a:r>
            <a:r>
              <a:rPr lang="nb-NO" dirty="0" err="1"/>
              <a:t>proident</a:t>
            </a:r>
            <a:r>
              <a:rPr lang="nb-NO" dirty="0"/>
              <a:t>.</a:t>
            </a:r>
          </a:p>
          <a:p>
            <a:pPr lvl="0"/>
            <a:endParaRPr lang="nb-NO" dirty="0"/>
          </a:p>
        </p:txBody>
      </p:sp>
    </p:spTree>
    <p:extLst>
      <p:ext uri="{BB962C8B-B14F-4D97-AF65-F5344CB8AC3E}">
        <p14:creationId xmlns:p14="http://schemas.microsoft.com/office/powerpoint/2010/main" val="29147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e venstre, punktlist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2" y="0"/>
            <a:ext cx="9360000" cy="13716000"/>
          </a:xfrm>
          <a:solidFill>
            <a:srgbClr val="F9F6F0"/>
          </a:solidFill>
        </p:spPr>
        <p:txBody>
          <a:bodyPr anchor="ctr" anchorCtr="0">
            <a:normAutofit/>
          </a:bodyPr>
          <a:lstStyle>
            <a:lvl1pPr marL="0" indent="0">
              <a:buNone/>
              <a:defRPr sz="2400" b="0" i="0">
                <a:noFill/>
                <a:latin typeface="TID UI" panose="02000503000000020004" pitchFamily="2" charset="0"/>
              </a:defRPr>
            </a:lvl1pPr>
          </a:lstStyle>
          <a:p>
            <a:r>
              <a:rPr lang="nb-NO"/>
              <a:t>Klikk på ikonet for å legge til et bilde</a:t>
            </a:r>
            <a:endParaRPr lang="nb-NO" dirty="0"/>
          </a:p>
        </p:txBody>
      </p:sp>
      <p:sp>
        <p:nvSpPr>
          <p:cNvPr id="2" name="Title 1"/>
          <p:cNvSpPr>
            <a:spLocks noGrp="1"/>
          </p:cNvSpPr>
          <p:nvPr>
            <p:ph type="ctrTitle" hasCustomPrompt="1"/>
          </p:nvPr>
        </p:nvSpPr>
        <p:spPr>
          <a:xfrm>
            <a:off x="10609233" y="1756079"/>
            <a:ext cx="12716286" cy="1107996"/>
          </a:xfrm>
        </p:spPr>
        <p:txBody>
          <a:bodyPr anchor="b" anchorCtr="0">
            <a:normAutofit/>
          </a:bodyPr>
          <a:lstStyle>
            <a:lvl1pPr algn="l">
              <a:lnSpc>
                <a:spcPct val="100000"/>
              </a:lnSpc>
              <a:spcBef>
                <a:spcPts val="0"/>
              </a:spcBef>
              <a:defRPr sz="7200">
                <a:solidFill>
                  <a:schemeClr val="tx2"/>
                </a:solidFill>
                <a:latin typeface="+mj-lt"/>
              </a:defRPr>
            </a:lvl1pPr>
          </a:lstStyle>
          <a:p>
            <a:r>
              <a:rPr lang="nb-NO" dirty="0"/>
              <a:t>Har vi nådd målene?</a:t>
            </a:r>
            <a:endParaRPr lang="en-US" dirty="0"/>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
        <p:nvSpPr>
          <p:cNvPr id="6" name="Plassholder for tekst 6">
            <a:extLst>
              <a:ext uri="{FF2B5EF4-FFF2-40B4-BE49-F238E27FC236}">
                <a16:creationId xmlns:a16="http://schemas.microsoft.com/office/drawing/2014/main" id="{E5E66A36-6643-6CB2-A695-E1A6C4D11258}"/>
              </a:ext>
            </a:extLst>
          </p:cNvPr>
          <p:cNvSpPr>
            <a:spLocks noGrp="1"/>
          </p:cNvSpPr>
          <p:nvPr>
            <p:ph type="body" sz="quarter" idx="20" hasCustomPrompt="1"/>
          </p:nvPr>
        </p:nvSpPr>
        <p:spPr>
          <a:xfrm>
            <a:off x="10609233" y="3566587"/>
            <a:ext cx="12472584" cy="8321145"/>
          </a:xfrm>
        </p:spPr>
        <p:txBody>
          <a:bodyPr>
            <a:normAutofit/>
          </a:bodyPr>
          <a:lstStyle>
            <a:lvl1pPr marL="578925" indent="-578925">
              <a:lnSpc>
                <a:spcPct val="125000"/>
              </a:lnSpc>
              <a:spcAft>
                <a:spcPts val="3000"/>
              </a:spcAft>
              <a:buFontTx/>
              <a:buBlip>
                <a:blip r:embed="rId4">
                  <a:extLst>
                    <a:ext uri="{96DAC541-7B7A-43D3-8B79-37D633B846F1}">
                      <asvg:svgBlip xmlns:asvg="http://schemas.microsoft.com/office/drawing/2016/SVG/main" r:embed="rId5"/>
                    </a:ext>
                  </a:extLst>
                </a:blip>
              </a:buBlip>
              <a:tabLst>
                <a:tab pos="1103313" algn="l"/>
                <a:tab pos="1893888" algn="l"/>
                <a:tab pos="2663825" algn="l"/>
                <a:tab pos="3725863" algn="l"/>
                <a:tab pos="4559300" algn="l"/>
                <a:tab pos="5495925" algn="l"/>
                <a:tab pos="6391275" algn="l"/>
              </a:tabLst>
              <a:defRPr sz="3200" b="0" i="0">
                <a:latin typeface="TID UI" panose="02000503000000020004" pitchFamily="2" charset="0"/>
              </a:defRPr>
            </a:lvl1pPr>
            <a:lvl2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2pPr>
            <a:lvl3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3pPr>
            <a:lvl4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4pPr>
            <a:lvl5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5pPr>
          </a:lstStyle>
          <a:p>
            <a:pPr lvl="0"/>
            <a:r>
              <a:rPr lang="nb-NO" dirty="0"/>
              <a:t>Lorem ipsum dolor sit amet, consectetur </a:t>
            </a:r>
            <a:r>
              <a:rPr lang="nb-NO" dirty="0">
                <a:solidFill>
                  <a:srgbClr val="2F3561"/>
                </a:solidFill>
                <a:effectLst/>
                <a:latin typeface="TID" pitchFamily="2" charset="77"/>
              </a:rPr>
              <a:t>sed</a:t>
            </a:r>
            <a:r>
              <a:rPr lang="nb-NO" dirty="0"/>
              <a:t> adipiscing elit, sed eiusmod tempor incididunt ut labore et dolore magna aliqua.</a:t>
            </a:r>
          </a:p>
          <a:p>
            <a:pPr lvl="0"/>
            <a:r>
              <a:rPr lang="nb-NO" dirty="0"/>
              <a:t>Duis aute irure dolor in reprehenderit in voluptate velit esse cillum dolore eu fugiat nulla pariatur. Excepteur sint occaecat cupidatat non proident, sunt in culpa qui officia deserunt mollit anim id est laborum.</a:t>
            </a:r>
          </a:p>
          <a:p>
            <a:pPr lvl="0"/>
            <a:r>
              <a:rPr lang="nb-NO" dirty="0"/>
              <a:t>dolore eu fugiat nulla pariatur. Excepteur sint occaecat cupidatat non proident, sunt in culpa qui officia deserunt mollit anim id est </a:t>
            </a:r>
            <a:r>
              <a:rPr lang="nb-NO" dirty="0" err="1"/>
              <a:t>laborum</a:t>
            </a:r>
            <a:r>
              <a:rPr lang="nb-NO" dirty="0"/>
              <a:t>.</a:t>
            </a:r>
          </a:p>
          <a:p>
            <a:pPr lvl="0"/>
            <a:endParaRPr lang="nb-NO" dirty="0"/>
          </a:p>
        </p:txBody>
      </p:sp>
    </p:spTree>
    <p:extLst>
      <p:ext uri="{BB962C8B-B14F-4D97-AF65-F5344CB8AC3E}">
        <p14:creationId xmlns:p14="http://schemas.microsoft.com/office/powerpoint/2010/main" val="4067894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unktliste, bildebok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49156" y="1731219"/>
            <a:ext cx="12333061" cy="1107996"/>
          </a:xfrm>
        </p:spPr>
        <p:txBody>
          <a:bodyPr anchor="b" anchorCtr="0">
            <a:normAutofit/>
          </a:bodyPr>
          <a:lstStyle>
            <a:lvl1pPr algn="l">
              <a:lnSpc>
                <a:spcPct val="100000"/>
              </a:lnSpc>
              <a:spcBef>
                <a:spcPts val="0"/>
              </a:spcBef>
              <a:defRPr sz="7200">
                <a:solidFill>
                  <a:schemeClr val="tx2"/>
                </a:solidFill>
                <a:latin typeface="+mj-lt"/>
              </a:defRPr>
            </a:lvl1pPr>
          </a:lstStyle>
          <a:p>
            <a:r>
              <a:rPr lang="nb-NO" dirty="0"/>
              <a:t>Har vi nådd målene?</a:t>
            </a:r>
            <a:endParaRPr lang="en-US" dirty="0"/>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
        <p:nvSpPr>
          <p:cNvPr id="4" name="Plassholder for bilde 7">
            <a:extLst>
              <a:ext uri="{FF2B5EF4-FFF2-40B4-BE49-F238E27FC236}">
                <a16:creationId xmlns:a16="http://schemas.microsoft.com/office/drawing/2014/main" id="{E74981A1-7DB2-545C-EC41-2DFBF317219F}"/>
              </a:ext>
            </a:extLst>
          </p:cNvPr>
          <p:cNvSpPr>
            <a:spLocks noGrp="1"/>
          </p:cNvSpPr>
          <p:nvPr>
            <p:ph type="pic" sz="quarter" idx="44"/>
          </p:nvPr>
        </p:nvSpPr>
        <p:spPr>
          <a:xfrm>
            <a:off x="14726775" y="1731219"/>
            <a:ext cx="9000000" cy="9928713"/>
          </a:xfrm>
          <a:prstGeom prst="roundRect">
            <a:avLst>
              <a:gd name="adj" fmla="val 4779"/>
            </a:avLst>
          </a:prstGeom>
          <a:solidFill>
            <a:srgbClr val="F9F6F0"/>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8" name="Plassholder for tekst 6">
            <a:extLst>
              <a:ext uri="{FF2B5EF4-FFF2-40B4-BE49-F238E27FC236}">
                <a16:creationId xmlns:a16="http://schemas.microsoft.com/office/drawing/2014/main" id="{081E0EDF-0285-0D44-A8A8-506A545E878D}"/>
              </a:ext>
            </a:extLst>
          </p:cNvPr>
          <p:cNvSpPr>
            <a:spLocks noGrp="1"/>
          </p:cNvSpPr>
          <p:nvPr>
            <p:ph type="body" sz="quarter" idx="20" hasCustomPrompt="1"/>
          </p:nvPr>
        </p:nvSpPr>
        <p:spPr>
          <a:xfrm>
            <a:off x="1349156" y="3524299"/>
            <a:ext cx="12361636" cy="8321145"/>
          </a:xfrm>
        </p:spPr>
        <p:txBody>
          <a:bodyPr>
            <a:normAutofit/>
          </a:bodyPr>
          <a:lstStyle>
            <a:lvl1pPr marL="457200" indent="-457200">
              <a:lnSpc>
                <a:spcPct val="125000"/>
              </a:lnSpc>
              <a:spcAft>
                <a:spcPts val="3000"/>
              </a:spcAft>
              <a:buFontTx/>
              <a:buBlip>
                <a:blip r:embed="rId4">
                  <a:extLst>
                    <a:ext uri="{96DAC541-7B7A-43D3-8B79-37D633B846F1}">
                      <asvg:svgBlip xmlns:asvg="http://schemas.microsoft.com/office/drawing/2016/SVG/main" r:embed="rId5"/>
                    </a:ext>
                  </a:extLst>
                </a:blip>
              </a:buBlip>
              <a:tabLst>
                <a:tab pos="1103313" algn="l"/>
                <a:tab pos="2705100" algn="l"/>
                <a:tab pos="4475163" algn="l"/>
                <a:tab pos="6391275" algn="l"/>
              </a:tabLst>
              <a:defRPr sz="3200" b="0" i="0">
                <a:latin typeface="TID UI" panose="02000503000000020004" pitchFamily="2" charset="0"/>
              </a:defRPr>
            </a:lvl1pPr>
            <a:lvl2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2pPr>
            <a:lvl3pPr marL="0" indent="0">
              <a:lnSpc>
                <a:spcPts val="4800"/>
              </a:lnSpc>
              <a:spcAft>
                <a:spcPts val="3600"/>
              </a:spcAft>
              <a:buFontTx/>
              <a:buNone/>
              <a:defRPr sz="3400"/>
            </a:lvl3pPr>
            <a:lvl4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4pPr>
            <a:lvl5pPr marL="457200" indent="-457200">
              <a:lnSpc>
                <a:spcPts val="4800"/>
              </a:lnSpc>
              <a:spcAft>
                <a:spcPts val="3600"/>
              </a:spcAft>
              <a:buFontTx/>
              <a:buBlip>
                <a:blip r:embed="rId4">
                  <a:extLst>
                    <a:ext uri="{96DAC541-7B7A-43D3-8B79-37D633B846F1}">
                      <asvg:svgBlip xmlns:asvg="http://schemas.microsoft.com/office/drawing/2016/SVG/main" r:embed="rId5"/>
                    </a:ext>
                  </a:extLst>
                </a:blip>
              </a:buBlip>
              <a:defRPr sz="3400"/>
            </a:lvl5pPr>
          </a:lstStyle>
          <a:p>
            <a:pPr lvl="0"/>
            <a:r>
              <a:rPr lang="nb-NO" dirty="0"/>
              <a:t>Lorem ipsum dolor sit amet, consectetur </a:t>
            </a:r>
            <a:r>
              <a:rPr lang="nb-NO" dirty="0">
                <a:solidFill>
                  <a:srgbClr val="2F3561"/>
                </a:solidFill>
                <a:effectLst/>
                <a:latin typeface="TID" pitchFamily="2" charset="77"/>
              </a:rPr>
              <a:t>sed</a:t>
            </a:r>
            <a:r>
              <a:rPr lang="nb-NO" dirty="0"/>
              <a:t> adipiscing elit, sed eiusmod tempor incididunt ut labore et dolore magna aliqua.</a:t>
            </a:r>
          </a:p>
          <a:p>
            <a:pPr lvl="0"/>
            <a:r>
              <a:rPr lang="nb-NO" dirty="0"/>
              <a:t>Duis aute irure dolor in reprehenderit in voluptate velit esse cillum dolore eu fugiat nulla pariatur. Excepteur sint occaecat cupidatat non proident, sunt in culpa qui officia deserunt mollit anim id est laborum.</a:t>
            </a:r>
          </a:p>
          <a:p>
            <a:pPr lvl="0"/>
            <a:r>
              <a:rPr lang="nb-NO" dirty="0"/>
              <a:t>Dolore eu fugiat nulla pariatur. Excepteur sint occaecat cupidatat non proident, sunt in culpa qui officia deserunt mollit anim id est </a:t>
            </a:r>
            <a:r>
              <a:rPr lang="nb-NO" dirty="0" err="1"/>
              <a:t>laborum</a:t>
            </a:r>
            <a:r>
              <a:rPr lang="nb-NO" dirty="0"/>
              <a:t>.</a:t>
            </a:r>
          </a:p>
        </p:txBody>
      </p:sp>
    </p:spTree>
    <p:extLst>
      <p:ext uri="{BB962C8B-B14F-4D97-AF65-F5344CB8AC3E}">
        <p14:creationId xmlns:p14="http://schemas.microsoft.com/office/powerpoint/2010/main" val="365360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unktliste, bilde (utfallend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5022413" y="0"/>
            <a:ext cx="9360000" cy="13716000"/>
          </a:xfrm>
          <a:solidFill>
            <a:srgbClr val="F9F6F0"/>
          </a:solidFill>
        </p:spPr>
        <p:txBody>
          <a:bodyPr anchor="ctr" anchorCtr="0">
            <a:normAutofit/>
          </a:bodyPr>
          <a:lstStyle>
            <a:lvl1pPr marL="0" indent="0">
              <a:buNone/>
              <a:defRPr sz="2400" b="0" i="0">
                <a:noFill/>
                <a:latin typeface="TID UI" panose="02000503000000020004" pitchFamily="2" charset="0"/>
              </a:defRPr>
            </a:lvl1pPr>
          </a:lstStyle>
          <a:p>
            <a:r>
              <a:rPr lang="nb-NO"/>
              <a:t>Klikk på ikonet for å legge til et bilde</a:t>
            </a:r>
            <a:endParaRPr lang="nb-NO" dirty="0"/>
          </a:p>
        </p:txBody>
      </p:sp>
      <p:sp>
        <p:nvSpPr>
          <p:cNvPr id="2" name="Title 1"/>
          <p:cNvSpPr>
            <a:spLocks noGrp="1"/>
          </p:cNvSpPr>
          <p:nvPr>
            <p:ph type="ctrTitle" hasCustomPrompt="1"/>
          </p:nvPr>
        </p:nvSpPr>
        <p:spPr>
          <a:xfrm>
            <a:off x="1349156" y="1759901"/>
            <a:ext cx="12716286" cy="1107996"/>
          </a:xfrm>
        </p:spPr>
        <p:txBody>
          <a:bodyPr anchor="t">
            <a:normAutofit/>
          </a:bodyPr>
          <a:lstStyle>
            <a:lvl1pPr algn="l">
              <a:lnSpc>
                <a:spcPct val="100000"/>
              </a:lnSpc>
              <a:spcBef>
                <a:spcPts val="0"/>
              </a:spcBef>
              <a:defRPr sz="7200">
                <a:solidFill>
                  <a:schemeClr val="tx2"/>
                </a:solidFill>
                <a:latin typeface="+mj-lt"/>
              </a:defRPr>
            </a:lvl1pPr>
          </a:lstStyle>
          <a:p>
            <a:r>
              <a:rPr lang="nb-NO" dirty="0"/>
              <a:t>Har vi nådd målene?</a:t>
            </a:r>
            <a:endParaRPr lang="en-US" dirty="0"/>
          </a:p>
        </p:txBody>
      </p:sp>
      <p:sp>
        <p:nvSpPr>
          <p:cNvPr id="4" name="Plassholder for tekst 6">
            <a:extLst>
              <a:ext uri="{FF2B5EF4-FFF2-40B4-BE49-F238E27FC236}">
                <a16:creationId xmlns:a16="http://schemas.microsoft.com/office/drawing/2014/main" id="{32C0F572-A9F8-68CE-DB32-C248FB044282}"/>
              </a:ext>
            </a:extLst>
          </p:cNvPr>
          <p:cNvSpPr>
            <a:spLocks noGrp="1"/>
          </p:cNvSpPr>
          <p:nvPr>
            <p:ph type="body" sz="quarter" idx="20" hasCustomPrompt="1"/>
          </p:nvPr>
        </p:nvSpPr>
        <p:spPr>
          <a:xfrm>
            <a:off x="1349156" y="3524299"/>
            <a:ext cx="12361636" cy="8321145"/>
          </a:xfrm>
        </p:spPr>
        <p:txBody>
          <a:bodyPr>
            <a:normAutofit/>
          </a:bodyPr>
          <a:lstStyle>
            <a:lvl1pPr marL="457200" indent="-457200">
              <a:lnSpc>
                <a:spcPct val="125000"/>
              </a:lnSpc>
              <a:spcAft>
                <a:spcPts val="3000"/>
              </a:spcAft>
              <a:buFontTx/>
              <a:buBlip>
                <a:blip r:embed="rId2">
                  <a:extLst>
                    <a:ext uri="{96DAC541-7B7A-43D3-8B79-37D633B846F1}">
                      <asvg:svgBlip xmlns:asvg="http://schemas.microsoft.com/office/drawing/2016/SVG/main" r:embed="rId3"/>
                    </a:ext>
                  </a:extLst>
                </a:blip>
              </a:buBlip>
              <a:tabLst>
                <a:tab pos="1060450" algn="l"/>
                <a:tab pos="2705100" algn="l"/>
                <a:tab pos="4559300" algn="l"/>
                <a:tab pos="6350000" algn="l"/>
              </a:tabLst>
              <a:defRPr sz="3200" b="0" i="0">
                <a:latin typeface="TID UI" panose="02000503000000020004" pitchFamily="2" charset="0"/>
              </a:defRPr>
            </a:lvl1pPr>
            <a:lvl2pPr marL="457200" indent="-457200">
              <a:lnSpc>
                <a:spcPts val="4800"/>
              </a:lnSpc>
              <a:spcAft>
                <a:spcPts val="3600"/>
              </a:spcAft>
              <a:buFontTx/>
              <a:buBlip>
                <a:blip r:embed="rId2">
                  <a:extLst>
                    <a:ext uri="{96DAC541-7B7A-43D3-8B79-37D633B846F1}">
                      <asvg:svgBlip xmlns:asvg="http://schemas.microsoft.com/office/drawing/2016/SVG/main" r:embed="rId3"/>
                    </a:ext>
                  </a:extLst>
                </a:blip>
              </a:buBlip>
              <a:defRPr sz="3400"/>
            </a:lvl2pPr>
            <a:lvl3pPr marL="457200" indent="-457200">
              <a:lnSpc>
                <a:spcPts val="4800"/>
              </a:lnSpc>
              <a:spcAft>
                <a:spcPts val="3600"/>
              </a:spcAft>
              <a:buFontTx/>
              <a:buBlip>
                <a:blip r:embed="rId2">
                  <a:extLst>
                    <a:ext uri="{96DAC541-7B7A-43D3-8B79-37D633B846F1}">
                      <asvg:svgBlip xmlns:asvg="http://schemas.microsoft.com/office/drawing/2016/SVG/main" r:embed="rId3"/>
                    </a:ext>
                  </a:extLst>
                </a:blip>
              </a:buBlip>
              <a:defRPr sz="3400"/>
            </a:lvl3pPr>
            <a:lvl4pPr marL="457200" indent="-457200">
              <a:lnSpc>
                <a:spcPts val="4800"/>
              </a:lnSpc>
              <a:spcAft>
                <a:spcPts val="3600"/>
              </a:spcAft>
              <a:buFontTx/>
              <a:buBlip>
                <a:blip r:embed="rId2">
                  <a:extLst>
                    <a:ext uri="{96DAC541-7B7A-43D3-8B79-37D633B846F1}">
                      <asvg:svgBlip xmlns:asvg="http://schemas.microsoft.com/office/drawing/2016/SVG/main" r:embed="rId3"/>
                    </a:ext>
                  </a:extLst>
                </a:blip>
              </a:buBlip>
              <a:defRPr sz="3400"/>
            </a:lvl4pPr>
            <a:lvl5pPr marL="457200" indent="-457200">
              <a:lnSpc>
                <a:spcPts val="4800"/>
              </a:lnSpc>
              <a:spcAft>
                <a:spcPts val="3600"/>
              </a:spcAft>
              <a:buFontTx/>
              <a:buBlip>
                <a:blip r:embed="rId2">
                  <a:extLst>
                    <a:ext uri="{96DAC541-7B7A-43D3-8B79-37D633B846F1}">
                      <asvg:svgBlip xmlns:asvg="http://schemas.microsoft.com/office/drawing/2016/SVG/main" r:embed="rId3"/>
                    </a:ext>
                  </a:extLst>
                </a:blip>
              </a:buBlip>
              <a:defRPr sz="3400"/>
            </a:lvl5pPr>
          </a:lstStyle>
          <a:p>
            <a:pPr lvl="0"/>
            <a:r>
              <a:rPr lang="nb-NO" dirty="0"/>
              <a:t>Lorem ipsum dolor sit amet, consectetur </a:t>
            </a:r>
            <a:r>
              <a:rPr lang="nb-NO" dirty="0">
                <a:solidFill>
                  <a:srgbClr val="2F3561"/>
                </a:solidFill>
                <a:effectLst/>
                <a:latin typeface="TID" pitchFamily="2" charset="77"/>
              </a:rPr>
              <a:t>sed</a:t>
            </a:r>
            <a:r>
              <a:rPr lang="nb-NO" dirty="0"/>
              <a:t> adipiscing elit, sed eiusmod tempor incididunt ut labore et dolore magna aliqua.</a:t>
            </a:r>
          </a:p>
          <a:p>
            <a:pPr lvl="0"/>
            <a:r>
              <a:rPr lang="nb-NO" dirty="0"/>
              <a:t>Duis aute irure dolor in reprehenderit in voluptate velit esse cillum dolore eu fugiat nulla pariatur. Excepteur sint occaecat cupidatat non proident, sunt in culpa qui officia deserunt mollit anim id est laborum.</a:t>
            </a:r>
          </a:p>
          <a:p>
            <a:pPr lvl="0"/>
            <a:r>
              <a:rPr lang="nb-NO" dirty="0"/>
              <a:t>Dolore eu fugiat nulla pariatur. Excepteur sint occaecat cupidatat non proident, sunt in culpa qui officia deserunt mollit anim id est laborum.</a:t>
            </a:r>
          </a:p>
          <a:p>
            <a:pPr lvl="0"/>
            <a:endParaRPr lang="nb-NO" dirty="0"/>
          </a:p>
        </p:txBody>
      </p:sp>
    </p:spTree>
    <p:extLst>
      <p:ext uri="{BB962C8B-B14F-4D97-AF65-F5344CB8AC3E}">
        <p14:creationId xmlns:p14="http://schemas.microsoft.com/office/powerpoint/2010/main" val="3016586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old venstresti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55213" y="1852297"/>
            <a:ext cx="22358862" cy="948978"/>
          </a:xfrm>
        </p:spPr>
        <p:txBody>
          <a:bodyPr/>
          <a:lstStyle>
            <a:lvl1pPr>
              <a:defRPr>
                <a:solidFill>
                  <a:schemeClr val="tx2"/>
                </a:solidFill>
              </a:defRPr>
            </a:lvl1pPr>
          </a:lstStyle>
          <a:p>
            <a:r>
              <a:rPr lang="nb-NO" dirty="0" err="1"/>
              <a:t>Click</a:t>
            </a:r>
            <a:r>
              <a:rPr lang="nb-NO" dirty="0"/>
              <a:t> to </a:t>
            </a:r>
            <a:r>
              <a:rPr lang="nb-NO" dirty="0" err="1"/>
              <a:t>add</a:t>
            </a:r>
            <a:r>
              <a:rPr lang="nb-NO" dirty="0"/>
              <a:t> </a:t>
            </a:r>
            <a:r>
              <a:rPr lang="nb-NO" dirty="0" err="1"/>
              <a:t>title</a:t>
            </a:r>
            <a:endParaRPr lang="en-US" dirty="0"/>
          </a:p>
        </p:txBody>
      </p:sp>
      <p:sp>
        <p:nvSpPr>
          <p:cNvPr id="3" name="Content Placeholder 2"/>
          <p:cNvSpPr>
            <a:spLocks noGrp="1"/>
          </p:cNvSpPr>
          <p:nvPr>
            <p:ph idx="1"/>
          </p:nvPr>
        </p:nvSpPr>
        <p:spPr>
          <a:xfrm>
            <a:off x="1344518" y="3230813"/>
            <a:ext cx="13826209" cy="9413137"/>
          </a:xfrm>
        </p:spPr>
        <p:txBody>
          <a:bodyPr>
            <a:normAutofit/>
          </a:bodyPr>
          <a:lstStyle>
            <a:lvl1pPr marL="0" indent="0">
              <a:lnSpc>
                <a:spcPts val="4000"/>
              </a:lnSpc>
              <a:spcAft>
                <a:spcPts val="3000"/>
              </a:spcAft>
              <a:buNone/>
              <a:tabLst>
                <a:tab pos="831850" algn="l"/>
                <a:tab pos="2705100" algn="l"/>
                <a:tab pos="4516438" algn="l"/>
                <a:tab pos="6391275" algn="l"/>
              </a:tabLst>
              <a:defRPr sz="3000" b="0" i="0">
                <a:solidFill>
                  <a:schemeClr val="tx2"/>
                </a:solidFill>
                <a:latin typeface="TID UI" panose="02000503000000020004" pitchFamily="2" charset="0"/>
              </a:defRPr>
            </a:lvl1pPr>
            <a:lvl2pPr marL="450000" indent="0">
              <a:buNone/>
              <a:defRPr/>
            </a:lvl2pPr>
            <a:lvl3pPr marL="900000" indent="0">
              <a:buNone/>
              <a:defRPr/>
            </a:lvl3pPr>
            <a:lvl4pPr marL="1350000" indent="0">
              <a:buNone/>
              <a:defRPr/>
            </a:lvl4pPr>
            <a:lvl5pPr marL="1800000" indent="0">
              <a:buNone/>
              <a:defRPr/>
            </a:lvl5pPr>
          </a:lstStyle>
          <a:p>
            <a:pPr lvl="0"/>
            <a:r>
              <a:rPr lang="nb-NO"/>
              <a:t>Klikk for å redigere tekststiler i malen</a:t>
            </a:r>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lvl1pPr>
              <a:defRPr b="0" i="0">
                <a:latin typeface="TID UI" panose="02000503000000020004" pitchFamily="2" charset="0"/>
              </a:defRPr>
            </a:lvl1pPr>
          </a:lstStyle>
          <a:p>
            <a:fld id="{6D65A19B-F501-47C9-98E5-3946BFE4C503}" type="slidenum">
              <a:rPr lang="nb-NO" smtClean="0"/>
              <a:pPr/>
              <a:t>‹#›</a:t>
            </a:fld>
            <a:endParaRPr lang="nb-NO" dirty="0"/>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Tree>
    <p:extLst>
      <p:ext uri="{BB962C8B-B14F-4D97-AF65-F5344CB8AC3E}">
        <p14:creationId xmlns:p14="http://schemas.microsoft.com/office/powerpoint/2010/main" val="407083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ldeslide, liten tek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6573838" y="25400"/>
            <a:ext cx="17808575" cy="13716000"/>
          </a:xfrm>
          <a:solidFill>
            <a:schemeClr val="accent3"/>
          </a:solidFill>
        </p:spPr>
        <p:txBody>
          <a:bodyPr anchor="ctr" anchorCtr="0">
            <a:normAutofit/>
          </a:bodyPr>
          <a:lstStyle>
            <a:lvl1pPr marL="0" indent="0">
              <a:buNone/>
              <a:defRPr sz="2400" b="0" i="0">
                <a:noFill/>
                <a:latin typeface="TID UI" panose="02000503000000020004" pitchFamily="2" charset="0"/>
              </a:defRPr>
            </a:lvl1pPr>
          </a:lstStyle>
          <a:p>
            <a:r>
              <a:rPr lang="nb-NO"/>
              <a:t>Klikk på ikonet for å legge til et bilde</a:t>
            </a:r>
            <a:endParaRPr lang="nb-NO" dirty="0"/>
          </a:p>
        </p:txBody>
      </p:sp>
      <p:sp>
        <p:nvSpPr>
          <p:cNvPr id="2" name="Title 1"/>
          <p:cNvSpPr>
            <a:spLocks noGrp="1"/>
          </p:cNvSpPr>
          <p:nvPr>
            <p:ph type="ctrTitle" hasCustomPrompt="1"/>
          </p:nvPr>
        </p:nvSpPr>
        <p:spPr>
          <a:xfrm>
            <a:off x="706049" y="2231725"/>
            <a:ext cx="5499100" cy="492443"/>
          </a:xfrm>
        </p:spPr>
        <p:txBody>
          <a:bodyPr anchor="t"/>
          <a:lstStyle>
            <a:lvl1pPr algn="l">
              <a:lnSpc>
                <a:spcPct val="100000"/>
              </a:lnSpc>
              <a:spcBef>
                <a:spcPts val="0"/>
              </a:spcBef>
              <a:defRPr sz="3200">
                <a:solidFill>
                  <a:schemeClr val="tx2"/>
                </a:solidFill>
                <a:latin typeface="+mj-lt"/>
              </a:defRPr>
            </a:lvl1pPr>
          </a:lstStyle>
          <a:p>
            <a:r>
              <a:rPr lang="nb-NO" dirty="0"/>
              <a:t>Har vi nådd målene?</a:t>
            </a:r>
            <a:endParaRPr lang="en-US" dirty="0"/>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
        <p:nvSpPr>
          <p:cNvPr id="6" name="Plassholder for tekst 5">
            <a:extLst>
              <a:ext uri="{FF2B5EF4-FFF2-40B4-BE49-F238E27FC236}">
                <a16:creationId xmlns:a16="http://schemas.microsoft.com/office/drawing/2014/main" id="{A681A725-D6E6-923B-F2D9-FF749F44FB1C}"/>
              </a:ext>
            </a:extLst>
          </p:cNvPr>
          <p:cNvSpPr>
            <a:spLocks noGrp="1"/>
          </p:cNvSpPr>
          <p:nvPr>
            <p:ph type="body" sz="quarter" idx="20" hasCustomPrompt="1"/>
          </p:nvPr>
        </p:nvSpPr>
        <p:spPr>
          <a:xfrm>
            <a:off x="706049" y="3861248"/>
            <a:ext cx="5324475" cy="8013252"/>
          </a:xfrm>
        </p:spPr>
        <p:txBody>
          <a:bodyPr>
            <a:normAutofit/>
          </a:bodyPr>
          <a:lstStyle>
            <a:lvl1pPr marL="0" indent="0">
              <a:lnSpc>
                <a:spcPct val="130000"/>
              </a:lnSpc>
              <a:spcAft>
                <a:spcPts val="2400"/>
              </a:spcAft>
              <a:buNone/>
              <a:tabLst>
                <a:tab pos="515938" algn="l"/>
              </a:tabLst>
              <a:defRPr sz="2000" b="0" i="0">
                <a:latin typeface="TID UI" panose="02000503000000020004" pitchFamily="2" charset="0"/>
              </a:defRPr>
            </a:lvl1pPr>
          </a:lstStyle>
          <a:p>
            <a:pPr lvl="0"/>
            <a:r>
              <a:rPr lang="nb-NO" dirty="0"/>
              <a:t>En bildetekst her. </a:t>
            </a:r>
            <a:r>
              <a:rPr lang="nb-NO" dirty="0" err="1"/>
              <a:t>Lorem</a:t>
            </a:r>
            <a:r>
              <a:rPr lang="nb-NO" dirty="0"/>
              <a:t> ipsum dolor sit amet, consectetur adipiscing </a:t>
            </a:r>
            <a:r>
              <a:rPr lang="nb-NO" dirty="0" err="1"/>
              <a:t>elit</a:t>
            </a:r>
            <a:r>
              <a:rPr lang="nb-NO" dirty="0"/>
              <a:t>, do eiusmod tempor ad </a:t>
            </a:r>
            <a:r>
              <a:rPr lang="nb-NO" dirty="0" err="1"/>
              <a:t>aliqua</a:t>
            </a:r>
            <a:r>
              <a:rPr lang="nb-NO" dirty="0"/>
              <a:t>. Ut commodo consequat. </a:t>
            </a:r>
          </a:p>
        </p:txBody>
      </p:sp>
    </p:spTree>
    <p:extLst>
      <p:ext uri="{BB962C8B-B14F-4D97-AF65-F5344CB8AC3E}">
        <p14:creationId xmlns:p14="http://schemas.microsoft.com/office/powerpoint/2010/main" val="1443886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lde på blå bakgrunn, liten tekst">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6573838" y="0"/>
            <a:ext cx="17808575" cy="13716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solidFill>
                <a:schemeClr val="tx2"/>
              </a:solidFill>
              <a:latin typeface="TID UI" panose="02000503000000020004" pitchFamily="2" charset="0"/>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1515725" y="1431925"/>
            <a:ext cx="7924800" cy="10852150"/>
          </a:xfrm>
          <a:noFill/>
        </p:spPr>
        <p:txBody>
          <a:bodyPr anchor="ctr" anchorCtr="0">
            <a:normAutofit/>
          </a:bodyPr>
          <a:lstStyle>
            <a:lvl1pPr marL="0" indent="0">
              <a:buNone/>
              <a:defRPr sz="2400" b="0" i="0">
                <a:noFill/>
                <a:latin typeface="TID UI" panose="02000503000000020004" pitchFamily="2" charset="0"/>
              </a:defRPr>
            </a:lvl1pPr>
          </a:lstStyle>
          <a:p>
            <a:r>
              <a:rPr lang="nb-NO"/>
              <a:t>Klikk på ikonet for å legge til et bilde</a:t>
            </a:r>
            <a:endParaRPr lang="nb-NO" dirty="0"/>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706049" y="2231725"/>
            <a:ext cx="5499100" cy="492443"/>
          </a:xfrm>
        </p:spPr>
        <p:txBody>
          <a:bodyPr anchor="t">
            <a:normAutofit/>
          </a:bodyPr>
          <a:lstStyle>
            <a:lvl1pPr algn="l">
              <a:lnSpc>
                <a:spcPct val="100000"/>
              </a:lnSpc>
              <a:spcBef>
                <a:spcPts val="0"/>
              </a:spcBef>
              <a:defRPr sz="3200">
                <a:solidFill>
                  <a:schemeClr val="tx2"/>
                </a:solidFill>
                <a:latin typeface="+mj-lt"/>
              </a:defRPr>
            </a:lvl1pPr>
          </a:lstStyle>
          <a:p>
            <a:r>
              <a:rPr lang="nb-NO" dirty="0"/>
              <a:t>Har vi nådd målene?</a:t>
            </a:r>
            <a:endParaRPr lang="en-US" dirty="0"/>
          </a:p>
        </p:txBody>
      </p:sp>
      <p:sp>
        <p:nvSpPr>
          <p:cNvPr id="3" name="Plassholder for tekst 5">
            <a:extLst>
              <a:ext uri="{FF2B5EF4-FFF2-40B4-BE49-F238E27FC236}">
                <a16:creationId xmlns:a16="http://schemas.microsoft.com/office/drawing/2014/main" id="{3164D0A8-0CA2-6ABD-B94C-BD1698F8F094}"/>
              </a:ext>
            </a:extLst>
          </p:cNvPr>
          <p:cNvSpPr>
            <a:spLocks noGrp="1"/>
          </p:cNvSpPr>
          <p:nvPr>
            <p:ph type="body" sz="quarter" idx="20" hasCustomPrompt="1"/>
          </p:nvPr>
        </p:nvSpPr>
        <p:spPr>
          <a:xfrm>
            <a:off x="706049" y="9387840"/>
            <a:ext cx="5324475" cy="2893060"/>
          </a:xfrm>
        </p:spPr>
        <p:txBody>
          <a:bodyPr anchor="b" anchorCtr="0">
            <a:normAutofit/>
          </a:bodyPr>
          <a:lstStyle>
            <a:lvl1pPr marL="0" indent="0">
              <a:lnSpc>
                <a:spcPct val="130000"/>
              </a:lnSpc>
              <a:spcAft>
                <a:spcPts val="2400"/>
              </a:spcAft>
              <a:buNone/>
              <a:tabLst>
                <a:tab pos="693738" algn="l"/>
              </a:tabLst>
              <a:defRPr sz="2000" b="0" i="0">
                <a:latin typeface="TID UI" panose="02000503000000020004" pitchFamily="2" charset="0"/>
              </a:defRPr>
            </a:lvl1pPr>
          </a:lstStyle>
          <a:p>
            <a:pPr lvl="0"/>
            <a:r>
              <a:rPr lang="nb-NO" dirty="0"/>
              <a:t>Lorem ipsum dolor sit amet, </a:t>
            </a:r>
            <a:r>
              <a:rPr lang="nb-NO" dirty="0" err="1"/>
              <a:t>consectetur</a:t>
            </a:r>
            <a:r>
              <a:rPr lang="nb-NO" dirty="0"/>
              <a:t> </a:t>
            </a:r>
            <a:r>
              <a:rPr lang="nb-NO" dirty="0" err="1"/>
              <a:t>adipiscing</a:t>
            </a:r>
            <a:r>
              <a:rPr lang="nb-NO" dirty="0"/>
              <a:t> </a:t>
            </a:r>
            <a:r>
              <a:rPr lang="nb-NO" dirty="0" err="1"/>
              <a:t>elit</a:t>
            </a:r>
            <a:r>
              <a:rPr lang="nb-NO" dirty="0"/>
              <a:t>, sed do </a:t>
            </a:r>
            <a:r>
              <a:rPr lang="nb-NO" dirty="0" err="1"/>
              <a:t>eiusmod</a:t>
            </a:r>
            <a:r>
              <a:rPr lang="nb-NO" dirty="0"/>
              <a:t> </a:t>
            </a:r>
            <a:r>
              <a:rPr lang="nb-NO" dirty="0" err="1"/>
              <a:t>tempor</a:t>
            </a:r>
            <a:r>
              <a:rPr lang="nb-NO" dirty="0"/>
              <a:t> ad </a:t>
            </a:r>
            <a:r>
              <a:rPr lang="nb-NO" dirty="0" err="1"/>
              <a:t>ea</a:t>
            </a:r>
            <a:r>
              <a:rPr lang="nb-NO" dirty="0"/>
              <a:t> commodo consequat. </a:t>
            </a:r>
          </a:p>
        </p:txBody>
      </p:sp>
    </p:spTree>
    <p:extLst>
      <p:ext uri="{BB962C8B-B14F-4D97-AF65-F5344CB8AC3E}">
        <p14:creationId xmlns:p14="http://schemas.microsoft.com/office/powerpoint/2010/main" val="148859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 Venstrestilt">
    <p:bg>
      <p:bgPr>
        <a:solidFill>
          <a:srgbClr val="F3F4FA"/>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73607" y="2320789"/>
            <a:ext cx="8630832" cy="8630832"/>
          </a:xfrm>
          <a:prstGeom prst="rect">
            <a:avLst/>
          </a:prstGeom>
        </p:spPr>
      </p:pic>
      <p:sp>
        <p:nvSpPr>
          <p:cNvPr id="2" name="Title 1"/>
          <p:cNvSpPr>
            <a:spLocks noGrp="1"/>
          </p:cNvSpPr>
          <p:nvPr>
            <p:ph type="ctrTitle" hasCustomPrompt="1"/>
          </p:nvPr>
        </p:nvSpPr>
        <p:spPr>
          <a:xfrm>
            <a:off x="1339922" y="4293087"/>
            <a:ext cx="10688566" cy="2954655"/>
          </a:xfrm>
        </p:spPr>
        <p:txBody>
          <a:bodyPr anchor="b" anchorCtr="0">
            <a:normAutofit/>
          </a:bodyPr>
          <a:lstStyle>
            <a:lvl1pPr algn="l">
              <a:lnSpc>
                <a:spcPct val="100000"/>
              </a:lnSpc>
              <a:spcBef>
                <a:spcPts val="0"/>
              </a:spcBef>
              <a:defRPr sz="9600">
                <a:solidFill>
                  <a:schemeClr val="tx2"/>
                </a:solidFill>
              </a:defRPr>
            </a:lvl1pPr>
          </a:lstStyle>
          <a:p>
            <a:r>
              <a:rPr lang="nb-NO" dirty="0"/>
              <a:t>Plass til din </a:t>
            </a:r>
            <a:br>
              <a:rPr lang="nb-NO" dirty="0"/>
            </a:br>
            <a:r>
              <a:rPr lang="nb-NO" dirty="0"/>
              <a:t>tittel her</a:t>
            </a:r>
            <a:endParaRPr lang="en-US" dirty="0"/>
          </a:p>
        </p:txBody>
      </p:sp>
      <p:sp>
        <p:nvSpPr>
          <p:cNvPr id="3" name="Subtitle 2"/>
          <p:cNvSpPr>
            <a:spLocks noGrp="1"/>
          </p:cNvSpPr>
          <p:nvPr>
            <p:ph type="subTitle" idx="1" hasCustomPrompt="1"/>
          </p:nvPr>
        </p:nvSpPr>
        <p:spPr>
          <a:xfrm>
            <a:off x="1339922" y="7766221"/>
            <a:ext cx="11660685" cy="1205458"/>
          </a:xfrm>
        </p:spPr>
        <p:txBody>
          <a:bodyPr>
            <a:noAutofit/>
          </a:bodyPr>
          <a:lstStyle>
            <a:lvl1pPr marL="0" indent="0" algn="l">
              <a:lnSpc>
                <a:spcPct val="110000"/>
              </a:lnSpc>
              <a:spcBef>
                <a:spcPts val="0"/>
              </a:spcBef>
              <a:buNone/>
              <a:defRPr sz="5400" b="0" i="0">
                <a:solidFill>
                  <a:schemeClr val="accent2"/>
                </a:solidFill>
                <a:latin typeface="TID UI" panose="02000503000000020004" pitchFamily="2"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2" indent="0" algn="ctr">
              <a:buNone/>
              <a:defRPr sz="3200"/>
            </a:lvl9pPr>
          </a:lstStyle>
          <a:p>
            <a:r>
              <a:rPr lang="nb-NO" dirty="0" err="1"/>
              <a:t>Click</a:t>
            </a:r>
            <a:r>
              <a:rPr lang="nb-NO" dirty="0"/>
              <a:t> to </a:t>
            </a:r>
            <a:r>
              <a:rPr lang="nb-NO" dirty="0" err="1"/>
              <a:t>add</a:t>
            </a:r>
            <a:r>
              <a:rPr lang="nb-NO" dirty="0"/>
              <a:t> </a:t>
            </a:r>
            <a:r>
              <a:rPr lang="nb-NO" dirty="0" err="1"/>
              <a:t>subtitle</a:t>
            </a:r>
            <a:endParaRPr lang="en-US" dirty="0"/>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66647" y="12364709"/>
            <a:ext cx="3160565" cy="680400"/>
          </a:xfrm>
          <a:prstGeom prst="rect">
            <a:avLst/>
          </a:prstGeom>
        </p:spPr>
      </p:pic>
      <p:sp>
        <p:nvSpPr>
          <p:cNvPr id="9" name="Plassholder for tekst 8">
            <a:extLst>
              <a:ext uri="{FF2B5EF4-FFF2-40B4-BE49-F238E27FC236}">
                <a16:creationId xmlns:a16="http://schemas.microsoft.com/office/drawing/2014/main" id="{43C48362-3C50-5FCE-0F65-92C41E8C8C2C}"/>
              </a:ext>
            </a:extLst>
          </p:cNvPr>
          <p:cNvSpPr>
            <a:spLocks noGrp="1"/>
          </p:cNvSpPr>
          <p:nvPr>
            <p:ph type="body" sz="quarter" idx="10" hasCustomPrompt="1"/>
          </p:nvPr>
        </p:nvSpPr>
        <p:spPr>
          <a:xfrm>
            <a:off x="1339851" y="10603523"/>
            <a:ext cx="10688638" cy="1789761"/>
          </a:xfrm>
        </p:spPr>
        <p:txBody>
          <a:bodyPr anchor="b" anchorCtr="0">
            <a:normAutofit/>
          </a:bodyPr>
          <a:lstStyle>
            <a:lvl1pPr marL="0" indent="0">
              <a:buNone/>
              <a:defRPr sz="3200" baseline="0">
                <a:solidFill>
                  <a:schemeClr val="accent2"/>
                </a:solidFill>
                <a:latin typeface="TID UI" panose="02000503000000020004" pitchFamily="2" charset="0"/>
              </a:defRPr>
            </a:lvl1pPr>
          </a:lstStyle>
          <a:p>
            <a:pPr lvl="0"/>
            <a:r>
              <a:rPr lang="nb-NO" dirty="0"/>
              <a:t>Navn / dato / versjonsnummer</a:t>
            </a:r>
          </a:p>
        </p:txBody>
      </p:sp>
    </p:spTree>
    <p:extLst>
      <p:ext uri="{BB962C8B-B14F-4D97-AF65-F5344CB8AC3E}">
        <p14:creationId xmlns:p14="http://schemas.microsoft.com/office/powerpoint/2010/main" val="245604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ll og illustrasjon">
    <p:bg>
      <p:bgPr>
        <a:solidFill>
          <a:srgbClr val="EBF5FF"/>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12334875" y="6893548"/>
            <a:ext cx="11379200" cy="3760164"/>
          </a:xfrm>
        </p:spPr>
        <p:txBody>
          <a:bodyPr anchor="t" anchorCtr="0">
            <a:normAutofit/>
          </a:bodyPr>
          <a:lstStyle>
            <a:lvl1pPr algn="l">
              <a:lnSpc>
                <a:spcPct val="100000"/>
              </a:lnSpc>
              <a:spcBef>
                <a:spcPts val="0"/>
              </a:spcBef>
              <a:defRPr sz="5500" b="0" i="0" spc="-40" baseline="0">
                <a:solidFill>
                  <a:schemeClr val="tx2"/>
                </a:solidFill>
                <a:latin typeface="TID UI" panose="02000503000000020004" pitchFamily="2" charset="0"/>
              </a:defRPr>
            </a:lvl1pPr>
          </a:lstStyle>
          <a:p>
            <a:r>
              <a:rPr lang="nb-NO" dirty="0"/>
              <a:t>periodebilletter solgt i </a:t>
            </a:r>
            <a:br>
              <a:rPr lang="nb-NO" dirty="0"/>
            </a:br>
            <a:r>
              <a:rPr lang="nb-NO" dirty="0"/>
              <a:t>kampanje-perioden</a:t>
            </a:r>
            <a:endParaRPr lang="en-US" dirty="0"/>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1345334" y="2244437"/>
            <a:ext cx="9505572" cy="9358152"/>
          </a:xfrm>
          <a:noFill/>
        </p:spPr>
        <p:txBody>
          <a:bodyPr/>
          <a:lstStyle>
            <a:lvl1pPr marL="0" indent="0">
              <a:buNone/>
              <a:defRPr b="0" i="0">
                <a:solidFill>
                  <a:schemeClr val="dk2">
                    <a:alpha val="0"/>
                  </a:schemeClr>
                </a:solidFill>
                <a:latin typeface="TID UI" panose="02000503000000020004" pitchFamily="2" charset="0"/>
              </a:defRPr>
            </a:lvl1pPr>
          </a:lstStyle>
          <a:p>
            <a:r>
              <a:rPr lang="nb-NO"/>
              <a:t>Klikk på ikonet for å legge til et bilde</a:t>
            </a:r>
            <a:endParaRPr lang="nb-NO" dirty="0"/>
          </a:p>
        </p:txBody>
      </p:sp>
      <p:sp>
        <p:nvSpPr>
          <p:cNvPr id="10" name="Plassholder for tekst 9">
            <a:extLst>
              <a:ext uri="{FF2B5EF4-FFF2-40B4-BE49-F238E27FC236}">
                <a16:creationId xmlns:a16="http://schemas.microsoft.com/office/drawing/2014/main" id="{5E7CE277-762B-A99B-C4EC-0D2DF267114E}"/>
              </a:ext>
            </a:extLst>
          </p:cNvPr>
          <p:cNvSpPr>
            <a:spLocks noGrp="1"/>
          </p:cNvSpPr>
          <p:nvPr>
            <p:ph type="body" sz="quarter" idx="21" hasCustomPrompt="1"/>
          </p:nvPr>
        </p:nvSpPr>
        <p:spPr>
          <a:xfrm>
            <a:off x="12334875" y="2617788"/>
            <a:ext cx="11391900" cy="4176955"/>
          </a:xfrm>
        </p:spPr>
        <p:txBody>
          <a:bodyPr anchor="b" anchorCtr="0">
            <a:noAutofit/>
          </a:bodyPr>
          <a:lstStyle>
            <a:lvl1pPr marL="0" indent="0">
              <a:buNone/>
              <a:defRPr sz="16000" b="0" i="0">
                <a:latin typeface="TID UI" panose="02000503000000020004" pitchFamily="2" charset="0"/>
                <a:ea typeface="TID UI" panose="02000503000000020004" pitchFamily="2" charset="0"/>
                <a:cs typeface="TID UI" panose="02000503000000020004" pitchFamily="2" charset="0"/>
              </a:defRPr>
            </a:lvl1pPr>
          </a:lstStyle>
          <a:p>
            <a:pPr algn="l">
              <a:lnSpc>
                <a:spcPct val="100000"/>
              </a:lnSpc>
            </a:pPr>
            <a:r>
              <a:rPr lang="nb-NO" sz="9600" b="1" i="0" dirty="0">
                <a:solidFill>
                  <a:schemeClr val="tx1"/>
                </a:solidFill>
                <a:latin typeface="TID UI" panose="02000503000000020004" pitchFamily="2" charset="0"/>
                <a:ea typeface="TID UI" panose="02000503000000020004" pitchFamily="2" charset="0"/>
                <a:cs typeface="TID UI" panose="02000503000000020004" pitchFamily="2" charset="0"/>
              </a:rPr>
              <a:t>532 188</a:t>
            </a:r>
            <a:endParaRPr lang="en-US" sz="9600" b="1" i="0" dirty="0">
              <a:solidFill>
                <a:schemeClr val="tx1"/>
              </a:solidFill>
              <a:latin typeface="TID UI" panose="02000503000000020004" pitchFamily="2" charset="0"/>
              <a:ea typeface="TID UI" panose="02000503000000020004" pitchFamily="2" charset="0"/>
              <a:cs typeface="TID UI" panose="02000503000000020004" pitchFamily="2" charset="0"/>
            </a:endParaRPr>
          </a:p>
        </p:txBody>
      </p:sp>
    </p:spTree>
    <p:extLst>
      <p:ext uri="{BB962C8B-B14F-4D97-AF65-F5344CB8AC3E}">
        <p14:creationId xmlns:p14="http://schemas.microsoft.com/office/powerpoint/2010/main" val="3278787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nholdsdeler (blå)">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317625" y="3001425"/>
            <a:ext cx="10710863" cy="8947484"/>
          </a:xfrm>
        </p:spPr>
        <p:txBody>
          <a:bodyPr>
            <a:normAutofit/>
          </a:bodyPr>
          <a:lstStyle>
            <a:lvl1pPr marL="714375" indent="-714375">
              <a:lnSpc>
                <a:spcPct val="120000"/>
              </a:lnSpc>
              <a:buNone/>
              <a:tabLst>
                <a:tab pos="1270000" algn="l"/>
                <a:tab pos="2705100" algn="l"/>
                <a:tab pos="4516438" algn="l"/>
                <a:tab pos="6391275" algn="l"/>
              </a:tabLst>
              <a:defRPr sz="3600" b="0" i="0">
                <a:latin typeface="TID UI" panose="02000503000000020004" pitchFamily="2" charset="0"/>
              </a:defRPr>
            </a:lvl1pPr>
            <a:lvl2pPr marL="450000" indent="0">
              <a:buNone/>
              <a:defRPr/>
            </a:lvl2pPr>
            <a:lvl3pPr marL="900000" indent="0">
              <a:buNone/>
              <a:defRPr/>
            </a:lvl3pPr>
            <a:lvl4pPr marL="1350000" indent="0">
              <a:buNone/>
              <a:defRPr/>
            </a:lvl4pPr>
            <a:lvl5pPr marL="1800000" indent="0">
              <a:buNone/>
              <a:defRPr/>
            </a:lvl5pPr>
          </a:lstStyle>
          <a:p>
            <a:pPr lvl="0"/>
            <a:r>
              <a:rPr lang="nb-NO" dirty="0"/>
              <a:t>Click to </a:t>
            </a:r>
            <a:r>
              <a:rPr lang="nb-NO" dirty="0" err="1"/>
              <a:t>add</a:t>
            </a:r>
            <a:r>
              <a:rPr lang="nb-NO" dirty="0"/>
              <a:t> </a:t>
            </a:r>
            <a:r>
              <a:rPr lang="nb-NO" dirty="0" err="1"/>
              <a:t>text</a:t>
            </a:r>
            <a:endParaRPr lang="nb-NO" dirty="0"/>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1317625" y="2183965"/>
            <a:ext cx="10710863" cy="567528"/>
          </a:xfrm>
        </p:spPr>
        <p:txBody>
          <a:bodyPr anchor="b" anchorCtr="0"/>
          <a:lstStyle>
            <a:lvl1pPr>
              <a:lnSpc>
                <a:spcPct val="110000"/>
              </a:lnSpc>
              <a:spcBef>
                <a:spcPts val="0"/>
              </a:spcBef>
              <a:defRPr sz="3600" b="0" i="0">
                <a:latin typeface="TID UI Medium" panose="02000503000000020004" pitchFamily="2" charset="0"/>
                <a:ea typeface="TID UI Medium" panose="02000503000000020004" pitchFamily="2" charset="0"/>
                <a:cs typeface="TID UI Medium" panose="02000503000000020004" pitchFamily="2" charset="0"/>
              </a:defRPr>
            </a:lvl1pPr>
          </a:lstStyle>
          <a:p>
            <a:r>
              <a:rPr lang="nb-NO" dirty="0"/>
              <a:t>Click to </a:t>
            </a:r>
            <a:r>
              <a:rPr lang="nb-NO" dirty="0" err="1"/>
              <a:t>add</a:t>
            </a:r>
            <a:r>
              <a:rPr lang="nb-NO" dirty="0"/>
              <a:t> </a:t>
            </a:r>
            <a:r>
              <a:rPr lang="nb-NO" dirty="0" err="1"/>
              <a:t>title</a:t>
            </a:r>
            <a:r>
              <a:rPr lang="nb-NO" dirty="0"/>
              <a:t> </a:t>
            </a:r>
            <a:endParaRPr lang="en-US" dirty="0"/>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lvl1pPr>
              <a:defRPr b="0" i="0">
                <a:latin typeface="TID UI" panose="02000503000000020004" pitchFamily="2" charset="0"/>
              </a:defRPr>
            </a:lvl1pPr>
          </a:lstStyle>
          <a:p>
            <a:fld id="{BA04BF58-AA71-4686-AB03-E285AF66F369}" type="slidenum">
              <a:rPr lang="nb-NO" smtClean="0"/>
              <a:pPr/>
              <a:t>‹#›</a:t>
            </a:fld>
            <a:endParaRPr lang="nb-NO" dirty="0"/>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13008882" y="3001425"/>
            <a:ext cx="10710863" cy="8947484"/>
          </a:xfrm>
        </p:spPr>
        <p:txBody>
          <a:bodyPr>
            <a:normAutofit/>
          </a:bodyPr>
          <a:lstStyle>
            <a:lvl1pPr marL="714375" indent="-695325">
              <a:lnSpc>
                <a:spcPct val="120000"/>
              </a:lnSpc>
              <a:buNone/>
              <a:tabLst>
                <a:tab pos="1270000" algn="l"/>
                <a:tab pos="2663825" algn="l"/>
                <a:tab pos="4516438" algn="l"/>
              </a:tabLst>
              <a:defRPr sz="3600" b="0" i="0">
                <a:latin typeface="TID UI" panose="02000503000000020004" pitchFamily="2" charset="0"/>
              </a:defRPr>
            </a:lvl1pPr>
            <a:lvl2pPr marL="450000" indent="0">
              <a:buNone/>
              <a:defRPr/>
            </a:lvl2pPr>
            <a:lvl3pPr marL="900000" indent="0">
              <a:buNone/>
              <a:defRPr/>
            </a:lvl3pPr>
            <a:lvl4pPr marL="1350000" indent="0">
              <a:buNone/>
              <a:defRPr/>
            </a:lvl4pPr>
            <a:lvl5pPr marL="1800000" indent="0">
              <a:buNone/>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7" name="Plassholder for tekst 6">
            <a:extLst>
              <a:ext uri="{FF2B5EF4-FFF2-40B4-BE49-F238E27FC236}">
                <a16:creationId xmlns:a16="http://schemas.microsoft.com/office/drawing/2014/main" id="{3B3C0C66-76C6-959C-6887-191B0DF9E0FD}"/>
              </a:ext>
            </a:extLst>
          </p:cNvPr>
          <p:cNvSpPr>
            <a:spLocks noGrp="1"/>
          </p:cNvSpPr>
          <p:nvPr>
            <p:ph type="body" sz="quarter" idx="21" hasCustomPrompt="1"/>
          </p:nvPr>
        </p:nvSpPr>
        <p:spPr>
          <a:xfrm>
            <a:off x="13008882" y="2181194"/>
            <a:ext cx="10717893" cy="567528"/>
          </a:xfrm>
        </p:spPr>
        <p:txBody>
          <a:bodyPr>
            <a:noAutofit/>
          </a:bodyPr>
          <a:lstStyle>
            <a:lvl1pPr marL="0" indent="0">
              <a:buNone/>
              <a:defRPr sz="3600">
                <a:latin typeface="+mj-lt"/>
              </a:defRPr>
            </a:lvl1pPr>
            <a:lvl2pPr>
              <a:defRPr sz="3600"/>
            </a:lvl2pPr>
            <a:lvl3pPr>
              <a:defRPr sz="3600"/>
            </a:lvl3pPr>
            <a:lvl4pPr>
              <a:defRPr sz="3600"/>
            </a:lvl4pPr>
            <a:lvl5pPr>
              <a:defRPr sz="3600"/>
            </a:lvl5pPr>
          </a:lstStyle>
          <a:p>
            <a:pPr lvl="0"/>
            <a:r>
              <a:rPr lang="nb-NO" dirty="0"/>
              <a:t>Click to add </a:t>
            </a:r>
            <a:r>
              <a:rPr lang="nb-NO" dirty="0" err="1"/>
              <a:t>title</a:t>
            </a:r>
            <a:r>
              <a:rPr lang="nb-NO" dirty="0"/>
              <a:t> </a:t>
            </a:r>
          </a:p>
        </p:txBody>
      </p:sp>
    </p:spTree>
    <p:extLst>
      <p:ext uri="{BB962C8B-B14F-4D97-AF65-F5344CB8AC3E}">
        <p14:creationId xmlns:p14="http://schemas.microsoft.com/office/powerpoint/2010/main" val="3842763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nholdsdeler (Hvi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1350282" y="2157836"/>
            <a:ext cx="21782377" cy="567528"/>
          </a:xfrm>
        </p:spPr>
        <p:txBody>
          <a:bodyPr anchor="b" anchorCtr="0"/>
          <a:lstStyle>
            <a:lvl1pPr>
              <a:lnSpc>
                <a:spcPct val="110000"/>
              </a:lnSpc>
              <a:spcBef>
                <a:spcPts val="0"/>
              </a:spcBef>
              <a:defRPr sz="3600"/>
            </a:lvl1pPr>
          </a:lstStyle>
          <a:p>
            <a:r>
              <a:rPr lang="nb-NO" dirty="0"/>
              <a:t>Click to </a:t>
            </a:r>
            <a:r>
              <a:rPr lang="nb-NO" dirty="0" err="1"/>
              <a:t>add</a:t>
            </a:r>
            <a:r>
              <a:rPr lang="nb-NO" dirty="0"/>
              <a:t> </a:t>
            </a:r>
            <a:r>
              <a:rPr lang="nb-NO" dirty="0" err="1"/>
              <a:t>add</a:t>
            </a:r>
            <a:r>
              <a:rPr lang="nb-NO" dirty="0"/>
              <a:t> </a:t>
            </a:r>
            <a:r>
              <a:rPr lang="nb-NO" dirty="0" err="1"/>
              <a:t>title</a:t>
            </a:r>
            <a:endParaRPr lang="en-US" dirty="0"/>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1317625" y="3319615"/>
            <a:ext cx="10720800" cy="8959544"/>
          </a:xfrm>
        </p:spPr>
        <p:txBody>
          <a:bodyPr>
            <a:normAutofit/>
          </a:bodyPr>
          <a:lstStyle>
            <a:lvl1pPr marL="287338" indent="-287338">
              <a:lnSpc>
                <a:spcPct val="120000"/>
              </a:lnSpc>
              <a:spcBef>
                <a:spcPts val="0"/>
              </a:spcBef>
              <a:tabLst>
                <a:tab pos="957263" algn="l"/>
                <a:tab pos="1905000" algn="l"/>
                <a:tab pos="2705100" algn="l"/>
                <a:tab pos="3686175" algn="l"/>
                <a:tab pos="4516438" algn="l"/>
                <a:tab pos="6350000" algn="l"/>
              </a:tabLst>
              <a:defRPr sz="3600" b="0" i="0">
                <a:latin typeface="TID UI" panose="02000503000000020004" pitchFamily="2" charset="0"/>
                <a:ea typeface="TID UI" panose="02000503000000020004" pitchFamily="2" charset="0"/>
                <a:cs typeface="TID UI" panose="02000503000000020004" pitchFamily="2" charset="0"/>
              </a:defRPr>
            </a:lvl1pPr>
            <a:lvl2pPr marL="72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2pPr>
            <a:lvl3pPr marL="108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3pPr>
            <a:lvl4pPr marL="144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4pPr>
            <a:lvl5pPr marL="180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5pPr>
            <a:lvl6pPr marL="2320925" indent="-534988">
              <a:lnSpc>
                <a:spcPct val="120000"/>
              </a:lnSpc>
              <a:tabLst/>
              <a:defRPr b="0" i="0">
                <a:latin typeface="TID UI" panose="02000503000000020004" pitchFamily="2" charset="0"/>
                <a:ea typeface="TID UI" panose="02000503000000020004" pitchFamily="2" charset="0"/>
                <a:cs typeface="TID UI" panose="02000503000000020004" pitchFamily="2" charset="0"/>
              </a:defRPr>
            </a:lvl6pPr>
          </a:lstStyle>
          <a:p>
            <a:pPr lvl="0"/>
            <a:r>
              <a:rPr lang="nb-NO" dirty="0"/>
              <a:t>Click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a:p>
            <a:pPr lvl="5"/>
            <a:endParaRPr lang="en-US" dirty="0"/>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12221686" y="3319615"/>
            <a:ext cx="10720800" cy="8973985"/>
          </a:xfrm>
        </p:spPr>
        <p:txBody>
          <a:bodyPr>
            <a:normAutofit/>
          </a:bodyPr>
          <a:lstStyle>
            <a:lvl1pPr marL="287338" indent="-287338">
              <a:lnSpc>
                <a:spcPct val="120000"/>
              </a:lnSpc>
              <a:spcBef>
                <a:spcPts val="0"/>
              </a:spcBef>
              <a:tabLst>
                <a:tab pos="1004888" algn="l"/>
                <a:tab pos="1816100" algn="l"/>
                <a:tab pos="2698750" algn="l"/>
                <a:tab pos="3632200" algn="l"/>
                <a:tab pos="4532313" algn="l"/>
              </a:tabLst>
              <a:defRPr sz="3600" b="0" i="0">
                <a:latin typeface="TID UI" panose="02000503000000020004" pitchFamily="2" charset="0"/>
                <a:ea typeface="TID UI" panose="02000503000000020004" pitchFamily="2" charset="0"/>
                <a:cs typeface="TID UI" panose="02000503000000020004" pitchFamily="2" charset="0"/>
              </a:defRPr>
            </a:lvl1pPr>
            <a:lvl2pPr marL="72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2pPr>
            <a:lvl3pPr marL="1079500" indent="-358775">
              <a:lnSpc>
                <a:spcPct val="120000"/>
              </a:lnSpc>
              <a:spcBef>
                <a:spcPts val="0"/>
              </a:spcBef>
              <a:tabLst>
                <a:tab pos="2663825" algn="l"/>
                <a:tab pos="4559300" algn="l"/>
              </a:tabLst>
              <a:defRPr sz="3600" b="0" i="0">
                <a:latin typeface="TID UI" panose="02000503000000020004" pitchFamily="2" charset="0"/>
                <a:ea typeface="TID UI" panose="02000503000000020004" pitchFamily="2" charset="0"/>
                <a:cs typeface="TID UI" panose="02000503000000020004" pitchFamily="2" charset="0"/>
              </a:defRPr>
            </a:lvl3pPr>
            <a:lvl4pPr marL="144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4pPr>
            <a:lvl5pPr marL="1800000" indent="-360000">
              <a:lnSpc>
                <a:spcPct val="120000"/>
              </a:lnSpc>
              <a:spcBef>
                <a:spcPts val="0"/>
              </a:spcBef>
              <a:defRPr sz="3600" b="0" i="0">
                <a:latin typeface="TID UI" panose="02000503000000020004" pitchFamily="2" charset="0"/>
                <a:ea typeface="TID UI" panose="02000503000000020004" pitchFamily="2" charset="0"/>
                <a:cs typeface="TID UI" panose="02000503000000020004" pitchFamily="2" charset="0"/>
              </a:defRPr>
            </a:lvl5pPr>
          </a:lstStyle>
          <a:p>
            <a:pPr lvl="0"/>
            <a:r>
              <a:rPr lang="nb-NO" dirty="0"/>
              <a:t>Click to add text</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lvl1pPr>
              <a:defRPr b="0" i="0">
                <a:latin typeface="TID UI" panose="02000503000000020004" pitchFamily="2" charset="0"/>
              </a:defRPr>
            </a:lvl1pPr>
          </a:lstStyle>
          <a:p>
            <a:fld id="{5E9836C9-296F-4D48-9D11-2B1B9E521275}" type="slidenum">
              <a:rPr lang="nb-NO" smtClean="0"/>
              <a:pPr/>
              <a:t>‹#›</a:t>
            </a:fld>
            <a:endParaRPr lang="nb-NO" dirty="0"/>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Tree>
    <p:extLst>
      <p:ext uri="{BB962C8B-B14F-4D97-AF65-F5344CB8AC3E}">
        <p14:creationId xmlns:p14="http://schemas.microsoft.com/office/powerpoint/2010/main" val="50147080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7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punktlist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1350282" y="1855997"/>
            <a:ext cx="10984593" cy="997196"/>
          </a:xfrm>
        </p:spPr>
        <p:txBody>
          <a:bodyPr anchor="b" anchorCtr="0"/>
          <a:lstStyle>
            <a:lvl1pPr>
              <a:lnSpc>
                <a:spcPct val="90000"/>
              </a:lnSpc>
              <a:spcBef>
                <a:spcPts val="0"/>
              </a:spcBef>
              <a:defRPr sz="7200"/>
            </a:lvl1pPr>
          </a:lstStyle>
          <a:p>
            <a:r>
              <a:rPr lang="nb-NO" dirty="0"/>
              <a:t>Click to </a:t>
            </a:r>
            <a:r>
              <a:rPr lang="nb-NO" dirty="0" err="1"/>
              <a:t>add</a:t>
            </a:r>
            <a:endParaRPr lang="en-US" dirty="0"/>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lvl1pPr>
              <a:defRPr b="0" i="0">
                <a:latin typeface="TID UI" panose="02000503000000020004" pitchFamily="2" charset="0"/>
              </a:defRPr>
            </a:lvl1pPr>
          </a:lstStyle>
          <a:p>
            <a:fld id="{5E9836C9-296F-4D48-9D11-2B1B9E521275}" type="slidenum">
              <a:rPr lang="nb-NO" smtClean="0"/>
              <a:pPr/>
              <a:t>‹#›</a:t>
            </a:fld>
            <a:endParaRPr lang="nb-NO" dirty="0"/>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
        <p:nvSpPr>
          <p:cNvPr id="3" name="Plassholder for tekst 2">
            <a:extLst>
              <a:ext uri="{FF2B5EF4-FFF2-40B4-BE49-F238E27FC236}">
                <a16:creationId xmlns:a16="http://schemas.microsoft.com/office/drawing/2014/main" id="{1B376D59-6EED-4F9B-2371-02B050D60B63}"/>
              </a:ext>
            </a:extLst>
          </p:cNvPr>
          <p:cNvSpPr>
            <a:spLocks noGrp="1"/>
          </p:cNvSpPr>
          <p:nvPr>
            <p:ph type="body" sz="quarter" idx="21" hasCustomPrompt="1"/>
          </p:nvPr>
        </p:nvSpPr>
        <p:spPr>
          <a:xfrm>
            <a:off x="1368216" y="3336508"/>
            <a:ext cx="10674350" cy="1540292"/>
          </a:xfrm>
        </p:spPr>
        <p:txBody>
          <a:bodyPr>
            <a:noAutofit/>
          </a:bodyPr>
          <a:lstStyle>
            <a:lvl1pPr marL="0" indent="0">
              <a:lnSpc>
                <a:spcPct val="110000"/>
              </a:lnSpc>
              <a:buNone/>
              <a:defRPr sz="4200" b="0" i="0">
                <a:latin typeface="TID UI" panose="02000503000000020004" pitchFamily="2" charset="0"/>
                <a:ea typeface="TID UI" panose="02000503000000020004" pitchFamily="2" charset="0"/>
                <a:cs typeface="TID UI" panose="02000503000000020004" pitchFamily="2" charset="0"/>
              </a:defRPr>
            </a:lvl1pPr>
            <a:lvl2pPr marL="450000" indent="0">
              <a:buNone/>
              <a:defRPr sz="4200" b="0" i="0">
                <a:latin typeface="TID UI" panose="02000503000000020004" pitchFamily="2" charset="0"/>
                <a:ea typeface="TID UI" panose="02000503000000020004" pitchFamily="2" charset="0"/>
                <a:cs typeface="TID UI" panose="02000503000000020004" pitchFamily="2" charset="0"/>
              </a:defRPr>
            </a:lvl2pPr>
            <a:lvl3pPr marL="900000" indent="0">
              <a:buNone/>
              <a:defRPr sz="4200" b="0" i="0">
                <a:latin typeface="TID UI" panose="02000503000000020004" pitchFamily="2" charset="0"/>
                <a:ea typeface="TID UI" panose="02000503000000020004" pitchFamily="2" charset="0"/>
                <a:cs typeface="TID UI" panose="02000503000000020004" pitchFamily="2" charset="0"/>
              </a:defRPr>
            </a:lvl3pPr>
            <a:lvl4pPr marL="1350000" indent="0">
              <a:buNone/>
              <a:defRPr sz="4200" b="0" i="0">
                <a:latin typeface="TID UI" panose="02000503000000020004" pitchFamily="2" charset="0"/>
                <a:ea typeface="TID UI" panose="02000503000000020004" pitchFamily="2" charset="0"/>
                <a:cs typeface="TID UI" panose="02000503000000020004" pitchFamily="2" charset="0"/>
              </a:defRPr>
            </a:lvl4pPr>
            <a:lvl5pPr marL="1800000" indent="0">
              <a:buNone/>
              <a:defRPr sz="4200" b="0" i="0">
                <a:latin typeface="TID UI" panose="02000503000000020004" pitchFamily="2" charset="0"/>
                <a:ea typeface="TID UI" panose="02000503000000020004" pitchFamily="2" charset="0"/>
                <a:cs typeface="TID UI" panose="02000503000000020004" pitchFamily="2" charset="0"/>
              </a:defRPr>
            </a:lvl5pPr>
          </a:lstStyle>
          <a:p>
            <a:pPr lvl="0"/>
            <a:r>
              <a:rPr lang="nb-NO" dirty="0"/>
              <a:t>Undertittel </a:t>
            </a:r>
          </a:p>
        </p:txBody>
      </p:sp>
      <p:sp>
        <p:nvSpPr>
          <p:cNvPr id="6" name="Plassholder for tekst 5">
            <a:extLst>
              <a:ext uri="{FF2B5EF4-FFF2-40B4-BE49-F238E27FC236}">
                <a16:creationId xmlns:a16="http://schemas.microsoft.com/office/drawing/2014/main" id="{B4D2C97A-B562-99AD-0B70-5E28810BC8E5}"/>
              </a:ext>
            </a:extLst>
          </p:cNvPr>
          <p:cNvSpPr>
            <a:spLocks noGrp="1"/>
          </p:cNvSpPr>
          <p:nvPr>
            <p:ph type="body" sz="quarter" idx="22"/>
          </p:nvPr>
        </p:nvSpPr>
        <p:spPr>
          <a:xfrm>
            <a:off x="12222099" y="3336508"/>
            <a:ext cx="10720387" cy="8530450"/>
          </a:xfrm>
        </p:spPr>
        <p:txBody>
          <a:bodyPr>
            <a:noAutofit/>
          </a:bodyPr>
          <a:lstStyle>
            <a:lvl1pPr marL="449263" indent="-449263">
              <a:lnSpc>
                <a:spcPct val="130000"/>
              </a:lnSpc>
              <a:spcAft>
                <a:spcPts val="1800"/>
              </a:spcAft>
              <a:tabLst>
                <a:tab pos="1103313" algn="l"/>
                <a:tab pos="2705100" algn="l"/>
                <a:tab pos="4475163" algn="l"/>
                <a:tab pos="6307138" algn="l"/>
              </a:tabLst>
              <a:defRPr sz="3600" b="0" i="0">
                <a:latin typeface="TID UI" panose="02000503000000020004" pitchFamily="2" charset="0"/>
              </a:defRPr>
            </a:lvl1pPr>
            <a:lvl2pPr>
              <a:lnSpc>
                <a:spcPct val="130000"/>
              </a:lnSpc>
              <a:spcAft>
                <a:spcPts val="1800"/>
              </a:spcAft>
              <a:defRPr sz="3600" b="0" i="0">
                <a:latin typeface="TID UI" panose="02000503000000020004" pitchFamily="2" charset="0"/>
              </a:defRPr>
            </a:lvl2pPr>
            <a:lvl3pPr>
              <a:lnSpc>
                <a:spcPct val="130000"/>
              </a:lnSpc>
              <a:spcAft>
                <a:spcPts val="1800"/>
              </a:spcAft>
              <a:defRPr sz="3600" b="0" i="0">
                <a:latin typeface="TID UI" panose="02000503000000020004" pitchFamily="2" charset="0"/>
              </a:defRPr>
            </a:lvl3pPr>
            <a:lvl4pPr>
              <a:lnSpc>
                <a:spcPct val="130000"/>
              </a:lnSpc>
              <a:spcAft>
                <a:spcPts val="1800"/>
              </a:spcAft>
              <a:defRPr sz="3600" b="0" i="0">
                <a:latin typeface="TID UI" panose="02000503000000020004" pitchFamily="2" charset="0"/>
              </a:defRPr>
            </a:lvl4pPr>
            <a:lvl5pPr>
              <a:lnSpc>
                <a:spcPct val="130000"/>
              </a:lnSpc>
              <a:spcAft>
                <a:spcPts val="1800"/>
              </a:spcAft>
              <a:defRPr sz="3600" b="0" i="0">
                <a:latin typeface="TID UI" panose="02000503000000020004"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593064154"/>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e helsid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0" y="0"/>
            <a:ext cx="24404161" cy="13716000"/>
          </a:xfrm>
          <a:solidFill>
            <a:schemeClr val="bg1">
              <a:lumMod val="85000"/>
            </a:schemeClr>
          </a:solidFill>
        </p:spPr>
        <p:txBody>
          <a:bodyPr/>
          <a:lstStyle>
            <a:lvl1pPr>
              <a:defRPr b="0" i="0">
                <a:noFill/>
                <a:latin typeface="TID UI" panose="02000503000000020004" pitchFamily="2" charset="0"/>
              </a:defRPr>
            </a:lvl1pPr>
          </a:lstStyle>
          <a:p>
            <a:r>
              <a:rPr lang="nb-NO"/>
              <a:t>Klikk på ikonet for å legge til et bilde</a:t>
            </a:r>
            <a:endParaRPr lang="nb-NO" dirty="0"/>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40498" y="12346625"/>
            <a:ext cx="784728" cy="680400"/>
          </a:xfrm>
          <a:prstGeom prst="rect">
            <a:avLst/>
          </a:prstGeom>
        </p:spPr>
      </p:pic>
    </p:spTree>
    <p:extLst>
      <p:ext uri="{BB962C8B-B14F-4D97-AF65-F5344CB8AC3E}">
        <p14:creationId xmlns:p14="http://schemas.microsoft.com/office/powerpoint/2010/main" val="145419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5" y="976928"/>
            <a:ext cx="22387502" cy="1840790"/>
          </a:xfrm>
        </p:spPr>
        <p:txBody>
          <a:bodyPr anchor="b" anchorCtr="0">
            <a:normAutofit/>
          </a:bodyPr>
          <a:lstStyle>
            <a:lvl1pPr>
              <a:lnSpc>
                <a:spcPct val="100000"/>
              </a:lnSpc>
              <a:defRPr baseline="0">
                <a:solidFill>
                  <a:schemeClr val="tx1"/>
                </a:solidFill>
              </a:defRPr>
            </a:lvl1pPr>
          </a:lstStyle>
          <a:p>
            <a:r>
              <a:rPr lang="nb-NO"/>
              <a:t>Klikk for å redigere tittelstil</a:t>
            </a:r>
            <a:endParaRPr lang="en-US" dirty="0"/>
          </a:p>
        </p:txBody>
      </p:sp>
      <p:sp>
        <p:nvSpPr>
          <p:cNvPr id="3" name="Content Placeholder 2"/>
          <p:cNvSpPr>
            <a:spLocks noGrp="1"/>
          </p:cNvSpPr>
          <p:nvPr>
            <p:ph idx="1" hasCustomPrompt="1"/>
          </p:nvPr>
        </p:nvSpPr>
        <p:spPr>
          <a:xfrm>
            <a:off x="1317624" y="3235537"/>
            <a:ext cx="21757563" cy="8463116"/>
          </a:xfrm>
        </p:spPr>
        <p:txBody>
          <a:bodyPr wrap="square" numCol="1">
            <a:normAutofit/>
          </a:bodyPr>
          <a:lstStyle>
            <a:lvl1pPr marL="641250" indent="-640800">
              <a:lnSpc>
                <a:spcPct val="120000"/>
              </a:lnSpc>
              <a:spcAft>
                <a:spcPts val="3000"/>
              </a:spcAft>
              <a:buSzPct val="100000"/>
              <a:buFontTx/>
              <a:buBlip>
                <a:blip r:embed="rId2">
                  <a:extLst>
                    <a:ext uri="{96DAC541-7B7A-43D3-8B79-37D633B846F1}">
                      <asvg:svgBlip xmlns:asvg="http://schemas.microsoft.com/office/drawing/2016/SVG/main" r:embed="rId3"/>
                    </a:ext>
                  </a:extLst>
                </a:blip>
              </a:buBlip>
              <a:defRPr sz="3800" b="0" i="0">
                <a:latin typeface="TID UI" panose="02000503000000020004" pitchFamily="2" charset="0"/>
              </a:defRPr>
            </a:lvl1pPr>
            <a:lvl2pPr marL="898525" indent="-449263">
              <a:lnSpc>
                <a:spcPct val="120000"/>
              </a:lnSpc>
              <a:spcAft>
                <a:spcPts val="3000"/>
              </a:spcAft>
              <a:buSzPct val="100000"/>
              <a:buFontTx/>
              <a:buBlip>
                <a:blip r:embed="rId2">
                  <a:extLst>
                    <a:ext uri="{96DAC541-7B7A-43D3-8B79-37D633B846F1}">
                      <asvg:svgBlip xmlns:asvg="http://schemas.microsoft.com/office/drawing/2016/SVG/main" r:embed="rId3"/>
                    </a:ext>
                  </a:extLst>
                </a:blip>
              </a:buBlip>
              <a:tabLst>
                <a:tab pos="2646363" algn="l"/>
                <a:tab pos="4433888" algn="l"/>
                <a:tab pos="6262688" algn="l"/>
              </a:tabLst>
              <a:defRPr sz="3800" b="0" i="0">
                <a:latin typeface="TID UI" panose="02000503000000020004" pitchFamily="2" charset="0"/>
              </a:defRPr>
            </a:lvl2pPr>
            <a:lvl3pPr marL="1350000" indent="-450000">
              <a:lnSpc>
                <a:spcPct val="120000"/>
              </a:lnSpc>
              <a:spcAft>
                <a:spcPts val="3000"/>
              </a:spcAft>
              <a:buSzPct val="100000"/>
              <a:buFontTx/>
              <a:buBlip>
                <a:blip r:embed="rId2">
                  <a:extLst>
                    <a:ext uri="{96DAC541-7B7A-43D3-8B79-37D633B846F1}">
                      <asvg:svgBlip xmlns:asvg="http://schemas.microsoft.com/office/drawing/2016/SVG/main" r:embed="rId3"/>
                    </a:ext>
                  </a:extLst>
                </a:blip>
              </a:buBlip>
              <a:defRPr sz="3800" b="0" i="0">
                <a:latin typeface="TID UI" panose="02000503000000020004" pitchFamily="2" charset="0"/>
              </a:defRPr>
            </a:lvl3pPr>
            <a:lvl4pPr marL="1798638" indent="-449263">
              <a:lnSpc>
                <a:spcPct val="120000"/>
              </a:lnSpc>
              <a:spcAft>
                <a:spcPts val="3000"/>
              </a:spcAft>
              <a:buSzPct val="100000"/>
              <a:buFontTx/>
              <a:buBlip>
                <a:blip r:embed="rId2">
                  <a:extLst>
                    <a:ext uri="{96DAC541-7B7A-43D3-8B79-37D633B846F1}">
                      <asvg:svgBlip xmlns:asvg="http://schemas.microsoft.com/office/drawing/2016/SVG/main" r:embed="rId3"/>
                    </a:ext>
                  </a:extLst>
                </a:blip>
              </a:buBlip>
              <a:tabLst>
                <a:tab pos="2663825" algn="l"/>
                <a:tab pos="4516438" algn="l"/>
                <a:tab pos="6350000" algn="l"/>
                <a:tab pos="8202613" algn="l"/>
              </a:tabLst>
              <a:defRPr sz="3800" b="0" i="0">
                <a:latin typeface="TID UI" panose="02000503000000020004" pitchFamily="2" charset="0"/>
              </a:defRPr>
            </a:lvl4pPr>
            <a:lvl5pPr marL="2250000" indent="-450000">
              <a:lnSpc>
                <a:spcPct val="120000"/>
              </a:lnSpc>
              <a:spcAft>
                <a:spcPts val="3000"/>
              </a:spcAft>
              <a:buSzPct val="100000"/>
              <a:buFontTx/>
              <a:buBlip>
                <a:blip r:embed="rId2">
                  <a:extLst>
                    <a:ext uri="{96DAC541-7B7A-43D3-8B79-37D633B846F1}">
                      <asvg:svgBlip xmlns:asvg="http://schemas.microsoft.com/office/drawing/2016/SVG/main" r:embed="rId3"/>
                    </a:ext>
                  </a:extLst>
                </a:blip>
              </a:buBlip>
              <a:defRPr sz="3800" b="0" i="0">
                <a:latin typeface="TID UI" panose="02000503000000020004" pitchFamily="2" charset="0"/>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lvl1pPr>
              <a:defRPr b="0" i="0">
                <a:latin typeface="TID UI" panose="02000503000000020004" pitchFamily="2" charset="0"/>
              </a:defRPr>
            </a:lvl1pPr>
          </a:lstStyle>
          <a:p>
            <a:fld id="{99A50625-6FC4-47A0-A809-3A0B4628D5E7}" type="slidenum">
              <a:rPr lang="nb-NO" smtClean="0"/>
              <a:pPr/>
              <a:t>‹#›</a:t>
            </a:fld>
            <a:endParaRPr lang="nb-NO" dirty="0"/>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24811" y="12359325"/>
            <a:ext cx="789264" cy="680400"/>
          </a:xfrm>
          <a:prstGeom prst="rect">
            <a:avLst/>
          </a:prstGeom>
        </p:spPr>
      </p:pic>
    </p:spTree>
    <p:extLst>
      <p:ext uri="{BB962C8B-B14F-4D97-AF65-F5344CB8AC3E}">
        <p14:creationId xmlns:p14="http://schemas.microsoft.com/office/powerpoint/2010/main" val="283645368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to kolonn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7625" y="1844374"/>
            <a:ext cx="22387502" cy="984885"/>
          </a:xfrm>
        </p:spPr>
        <p:txBody>
          <a:bodyPr/>
          <a:lstStyle>
            <a:lvl1pPr>
              <a:lnSpc>
                <a:spcPct val="100000"/>
              </a:lnSpc>
              <a:spcBef>
                <a:spcPts val="0"/>
              </a:spcBef>
              <a:defRPr sz="6400">
                <a:solidFill>
                  <a:schemeClr val="tx2"/>
                </a:solidFill>
              </a:defRPr>
            </a:lvl1pPr>
          </a:lstStyle>
          <a:p>
            <a:r>
              <a:rPr lang="nb-NO" dirty="0"/>
              <a:t>Click to </a:t>
            </a:r>
            <a:r>
              <a:rPr lang="nb-NO" dirty="0" err="1"/>
              <a:t>add</a:t>
            </a:r>
            <a:r>
              <a:rPr lang="nb-NO" dirty="0"/>
              <a:t> </a:t>
            </a:r>
            <a:r>
              <a:rPr lang="nb-NO" dirty="0" err="1"/>
              <a:t>title</a:t>
            </a:r>
            <a:endParaRPr lang="en-US" dirty="0"/>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lvl1pPr>
              <a:defRPr b="0" i="0">
                <a:latin typeface="TID UI" panose="02000503000000020004" pitchFamily="2" charset="0"/>
              </a:defRPr>
            </a:lvl1pPr>
          </a:lstStyle>
          <a:p>
            <a:fld id="{D3A706A2-D6FB-4B8F-AD25-D41D4CF43D8A}" type="slidenum">
              <a:rPr lang="nb-NO" smtClean="0"/>
              <a:pPr/>
              <a:t>‹#›</a:t>
            </a:fld>
            <a:endParaRPr lang="nb-NO" dirty="0"/>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
        <p:nvSpPr>
          <p:cNvPr id="4" name="Plassholder for tekst 3">
            <a:extLst>
              <a:ext uri="{FF2B5EF4-FFF2-40B4-BE49-F238E27FC236}">
                <a16:creationId xmlns:a16="http://schemas.microsoft.com/office/drawing/2014/main" id="{15F990E5-E36F-D117-3E53-101079E6AE9B}"/>
              </a:ext>
            </a:extLst>
          </p:cNvPr>
          <p:cNvSpPr>
            <a:spLocks noGrp="1"/>
          </p:cNvSpPr>
          <p:nvPr>
            <p:ph type="body" sz="quarter" idx="20" hasCustomPrompt="1"/>
          </p:nvPr>
        </p:nvSpPr>
        <p:spPr>
          <a:xfrm>
            <a:off x="1317625" y="3586395"/>
            <a:ext cx="21752335" cy="8694505"/>
          </a:xfrm>
        </p:spPr>
        <p:txBody>
          <a:bodyPr numCol="2" spcCol="720000">
            <a:normAutofit/>
          </a:bodyPr>
          <a:lstStyle>
            <a:lvl1pPr marL="514350" indent="-514350">
              <a:lnSpc>
                <a:spcPct val="130000"/>
              </a:lnSpc>
              <a:buFont typeface="+mj-lt"/>
              <a:buAutoNum type="arabicPeriod"/>
              <a:defRPr sz="2800" b="0" i="0">
                <a:latin typeface="TID UI" panose="02000503000000020004" pitchFamily="2" charset="0"/>
              </a:defRPr>
            </a:lvl1pPr>
            <a:lvl2pPr>
              <a:defRPr sz="2800"/>
            </a:lvl2pPr>
            <a:lvl3pPr>
              <a:defRPr sz="2800"/>
            </a:lvl3pPr>
            <a:lvl4pPr>
              <a:defRPr sz="2800"/>
            </a:lvl4pPr>
            <a:lvl5pPr>
              <a:defRPr sz="2800"/>
            </a:lvl5pPr>
          </a:lstStyle>
          <a:p>
            <a:pPr lvl="0"/>
            <a:r>
              <a:rPr lang="nb-NO" dirty="0"/>
              <a:t>Sed ut </a:t>
            </a:r>
            <a:r>
              <a:rPr lang="nb-NO" dirty="0" err="1"/>
              <a:t>perspiciatis</a:t>
            </a:r>
            <a:r>
              <a:rPr lang="nb-NO" dirty="0"/>
              <a:t> </a:t>
            </a:r>
            <a:r>
              <a:rPr lang="nb-NO" dirty="0" err="1"/>
              <a:t>unde</a:t>
            </a:r>
            <a:r>
              <a:rPr lang="nb-NO" dirty="0"/>
              <a:t> </a:t>
            </a:r>
            <a:r>
              <a:rPr lang="nb-NO" dirty="0" err="1"/>
              <a:t>omnis</a:t>
            </a:r>
            <a:r>
              <a:rPr lang="nb-NO" dirty="0"/>
              <a:t> iste </a:t>
            </a:r>
            <a:r>
              <a:rPr lang="nb-NO" dirty="0" err="1"/>
              <a:t>natus</a:t>
            </a:r>
            <a:r>
              <a:rPr lang="nb-NO" dirty="0"/>
              <a:t> </a:t>
            </a:r>
            <a:r>
              <a:rPr lang="nb-NO" dirty="0" err="1"/>
              <a:t>error</a:t>
            </a:r>
            <a:r>
              <a:rPr lang="nb-NO" dirty="0"/>
              <a:t> </a:t>
            </a:r>
            <a:r>
              <a:rPr lang="nb-NO" dirty="0" err="1"/>
              <a:t>sit</a:t>
            </a:r>
            <a:r>
              <a:rPr lang="nb-NO" dirty="0"/>
              <a:t> </a:t>
            </a:r>
            <a:r>
              <a:rPr lang="nb-NO" dirty="0" err="1"/>
              <a:t>voluptatem</a:t>
            </a:r>
            <a:r>
              <a:rPr lang="nb-NO" dirty="0"/>
              <a:t> </a:t>
            </a:r>
            <a:r>
              <a:rPr lang="nb-NO" dirty="0" err="1"/>
              <a:t>accusantium</a:t>
            </a:r>
            <a:r>
              <a:rPr lang="nb-NO" dirty="0"/>
              <a:t> </a:t>
            </a:r>
            <a:r>
              <a:rPr lang="nb-NO" dirty="0" err="1"/>
              <a:t>doloremque</a:t>
            </a:r>
            <a:r>
              <a:rPr lang="nb-NO" dirty="0"/>
              <a:t> </a:t>
            </a:r>
            <a:r>
              <a:rPr lang="nb-NO" dirty="0" err="1"/>
              <a:t>laudantium</a:t>
            </a:r>
            <a:r>
              <a:rPr lang="nb-NO" dirty="0"/>
              <a:t>, </a:t>
            </a:r>
            <a:r>
              <a:rPr lang="nb-NO" dirty="0" err="1"/>
              <a:t>totam</a:t>
            </a:r>
            <a:r>
              <a:rPr lang="nb-NO" dirty="0"/>
              <a:t> rem </a:t>
            </a:r>
            <a:r>
              <a:rPr lang="nb-NO" dirty="0" err="1"/>
              <a:t>aperiam</a:t>
            </a:r>
            <a:r>
              <a:rPr lang="nb-NO" dirty="0"/>
              <a:t>, </a:t>
            </a:r>
            <a:r>
              <a:rPr lang="nb-NO" dirty="0" err="1"/>
              <a:t>eaque</a:t>
            </a:r>
            <a:r>
              <a:rPr lang="nb-NO" dirty="0"/>
              <a:t> </a:t>
            </a:r>
            <a:r>
              <a:rPr lang="nb-NO" dirty="0" err="1"/>
              <a:t>ipsa</a:t>
            </a:r>
            <a:r>
              <a:rPr lang="nb-NO" dirty="0"/>
              <a:t> </a:t>
            </a:r>
            <a:r>
              <a:rPr lang="nb-NO" dirty="0" err="1"/>
              <a:t>quae</a:t>
            </a:r>
            <a:r>
              <a:rPr lang="nb-NO" dirty="0"/>
              <a:t> ab </a:t>
            </a:r>
            <a:r>
              <a:rPr lang="nb-NO" dirty="0" err="1"/>
              <a:t>illo</a:t>
            </a:r>
            <a:r>
              <a:rPr lang="nb-NO" dirty="0"/>
              <a:t> </a:t>
            </a:r>
            <a:r>
              <a:rPr lang="nb-NO" dirty="0" err="1"/>
              <a:t>inventore</a:t>
            </a:r>
            <a:r>
              <a:rPr lang="nb-NO" dirty="0"/>
              <a:t> </a:t>
            </a:r>
            <a:r>
              <a:rPr lang="nb-NO" dirty="0" err="1"/>
              <a:t>veritatis</a:t>
            </a:r>
            <a:r>
              <a:rPr lang="nb-NO" dirty="0"/>
              <a:t> et </a:t>
            </a:r>
            <a:r>
              <a:rPr lang="nb-NO" dirty="0" err="1"/>
              <a:t>quasi</a:t>
            </a:r>
            <a:r>
              <a:rPr lang="nb-NO" dirty="0"/>
              <a:t> </a:t>
            </a:r>
            <a:r>
              <a:rPr lang="nb-NO" dirty="0" err="1"/>
              <a:t>architecto</a:t>
            </a:r>
            <a:r>
              <a:rPr lang="nb-NO" dirty="0"/>
              <a:t> </a:t>
            </a:r>
            <a:r>
              <a:rPr lang="nb-NO" dirty="0" err="1"/>
              <a:t>beatae</a:t>
            </a:r>
            <a:r>
              <a:rPr lang="nb-NO" dirty="0"/>
              <a:t> vitae dicta sunt </a:t>
            </a:r>
            <a:r>
              <a:rPr lang="nb-NO" dirty="0" err="1"/>
              <a:t>explicabo</a:t>
            </a:r>
            <a:r>
              <a:rPr lang="nb-NO" dirty="0"/>
              <a:t>. </a:t>
            </a:r>
          </a:p>
          <a:p>
            <a:pPr lvl="0"/>
            <a:endParaRPr lang="nb-NO" dirty="0"/>
          </a:p>
          <a:p>
            <a:pPr lvl="0"/>
            <a:r>
              <a:rPr lang="nb-NO" dirty="0"/>
              <a:t>Nemo </a:t>
            </a:r>
            <a:r>
              <a:rPr lang="nb-NO" dirty="0" err="1"/>
              <a:t>enim</a:t>
            </a:r>
            <a:r>
              <a:rPr lang="nb-NO" dirty="0"/>
              <a:t> </a:t>
            </a:r>
            <a:r>
              <a:rPr lang="nb-NO" dirty="0" err="1"/>
              <a:t>ipsam</a:t>
            </a:r>
            <a:r>
              <a:rPr lang="nb-NO" dirty="0"/>
              <a:t> </a:t>
            </a:r>
            <a:r>
              <a:rPr lang="nb-NO" dirty="0" err="1"/>
              <a:t>voluptatem</a:t>
            </a:r>
            <a:r>
              <a:rPr lang="nb-NO" dirty="0"/>
              <a:t> </a:t>
            </a:r>
            <a:r>
              <a:rPr lang="nb-NO" dirty="0" err="1"/>
              <a:t>quia</a:t>
            </a:r>
            <a:r>
              <a:rPr lang="nb-NO" dirty="0"/>
              <a:t> </a:t>
            </a:r>
            <a:r>
              <a:rPr lang="nb-NO" dirty="0" err="1"/>
              <a:t>voluptas</a:t>
            </a:r>
            <a:r>
              <a:rPr lang="nb-NO" dirty="0"/>
              <a:t> </a:t>
            </a:r>
            <a:r>
              <a:rPr lang="nb-NO" dirty="0" err="1"/>
              <a:t>sit</a:t>
            </a:r>
            <a:r>
              <a:rPr lang="nb-NO" dirty="0"/>
              <a:t> </a:t>
            </a:r>
            <a:r>
              <a:rPr lang="nb-NO" dirty="0" err="1"/>
              <a:t>aspernatur</a:t>
            </a:r>
            <a:r>
              <a:rPr lang="nb-NO" dirty="0"/>
              <a:t> </a:t>
            </a:r>
            <a:r>
              <a:rPr lang="nb-NO" dirty="0" err="1"/>
              <a:t>aut</a:t>
            </a:r>
            <a:r>
              <a:rPr lang="nb-NO" dirty="0"/>
              <a:t> </a:t>
            </a:r>
            <a:r>
              <a:rPr lang="nb-NO" dirty="0" err="1"/>
              <a:t>odit</a:t>
            </a:r>
            <a:r>
              <a:rPr lang="nb-NO" dirty="0"/>
              <a:t> </a:t>
            </a:r>
            <a:r>
              <a:rPr lang="nb-NO" dirty="0" err="1"/>
              <a:t>aut</a:t>
            </a:r>
            <a:r>
              <a:rPr lang="nb-NO" dirty="0"/>
              <a:t> </a:t>
            </a:r>
            <a:r>
              <a:rPr lang="nb-NO" dirty="0" err="1"/>
              <a:t>fugit</a:t>
            </a:r>
            <a:r>
              <a:rPr lang="nb-NO" dirty="0"/>
              <a:t>, sed </a:t>
            </a:r>
            <a:r>
              <a:rPr lang="nb-NO" dirty="0" err="1"/>
              <a:t>quia</a:t>
            </a:r>
            <a:r>
              <a:rPr lang="nb-NO" dirty="0"/>
              <a:t> </a:t>
            </a:r>
            <a:r>
              <a:rPr lang="nb-NO" dirty="0" err="1"/>
              <a:t>consequuntur</a:t>
            </a:r>
            <a:r>
              <a:rPr lang="nb-NO" dirty="0"/>
              <a:t> </a:t>
            </a:r>
            <a:r>
              <a:rPr lang="nb-NO" dirty="0" err="1"/>
              <a:t>magni</a:t>
            </a:r>
            <a:r>
              <a:rPr lang="nb-NO" dirty="0"/>
              <a:t> </a:t>
            </a:r>
            <a:r>
              <a:rPr lang="nb-NO" dirty="0" err="1"/>
              <a:t>dolores</a:t>
            </a:r>
            <a:r>
              <a:rPr lang="nb-NO" dirty="0"/>
              <a:t> </a:t>
            </a:r>
            <a:r>
              <a:rPr lang="nb-NO" dirty="0" err="1"/>
              <a:t>eos</a:t>
            </a:r>
            <a:r>
              <a:rPr lang="nb-NO" dirty="0"/>
              <a:t> </a:t>
            </a:r>
            <a:r>
              <a:rPr lang="nb-NO" dirty="0" err="1"/>
              <a:t>qui</a:t>
            </a:r>
            <a:r>
              <a:rPr lang="nb-NO" dirty="0"/>
              <a:t> </a:t>
            </a:r>
            <a:r>
              <a:rPr lang="nb-NO" dirty="0" err="1"/>
              <a:t>ratione</a:t>
            </a:r>
            <a:r>
              <a:rPr lang="nb-NO" dirty="0"/>
              <a:t> </a:t>
            </a:r>
            <a:r>
              <a:rPr lang="nb-NO" dirty="0" err="1"/>
              <a:t>voluptatem</a:t>
            </a:r>
            <a:r>
              <a:rPr lang="nb-NO" dirty="0"/>
              <a:t> </a:t>
            </a:r>
            <a:r>
              <a:rPr lang="nb-NO" dirty="0" err="1"/>
              <a:t>sequi</a:t>
            </a:r>
            <a:r>
              <a:rPr lang="nb-NO" dirty="0"/>
              <a:t> </a:t>
            </a:r>
            <a:r>
              <a:rPr lang="nb-NO" dirty="0" err="1"/>
              <a:t>nesciunt</a:t>
            </a:r>
            <a:r>
              <a:rPr lang="nb-NO" dirty="0"/>
              <a:t>. </a:t>
            </a:r>
            <a:r>
              <a:rPr lang="nb-NO" dirty="0" err="1"/>
              <a:t>Neque</a:t>
            </a:r>
            <a:r>
              <a:rPr lang="nb-NO" dirty="0"/>
              <a:t> </a:t>
            </a:r>
            <a:r>
              <a:rPr lang="nb-NO" dirty="0" err="1"/>
              <a:t>porro</a:t>
            </a:r>
            <a:r>
              <a:rPr lang="nb-NO" dirty="0"/>
              <a:t> </a:t>
            </a:r>
            <a:r>
              <a:rPr lang="nb-NO" dirty="0" err="1"/>
              <a:t>quisquam</a:t>
            </a:r>
            <a:r>
              <a:rPr lang="nb-NO" dirty="0"/>
              <a:t> est, </a:t>
            </a:r>
            <a:r>
              <a:rPr lang="nb-NO" dirty="0" err="1"/>
              <a:t>qui</a:t>
            </a:r>
            <a:r>
              <a:rPr lang="nb-NO" dirty="0"/>
              <a:t> </a:t>
            </a:r>
            <a:r>
              <a:rPr lang="nb-NO" dirty="0" err="1"/>
              <a:t>dolorem</a:t>
            </a:r>
            <a:r>
              <a:rPr lang="nb-NO" dirty="0"/>
              <a:t> </a:t>
            </a:r>
            <a:r>
              <a:rPr lang="nb-NO" dirty="0" err="1"/>
              <a:t>ipsum</a:t>
            </a:r>
            <a:r>
              <a:rPr lang="nb-NO" dirty="0"/>
              <a:t> </a:t>
            </a:r>
            <a:r>
              <a:rPr lang="nb-NO" dirty="0" err="1"/>
              <a:t>quia</a:t>
            </a:r>
            <a:r>
              <a:rPr lang="nb-NO" dirty="0"/>
              <a:t> </a:t>
            </a:r>
            <a:r>
              <a:rPr lang="nb-NO" dirty="0" err="1"/>
              <a:t>dolor</a:t>
            </a:r>
            <a:r>
              <a:rPr lang="nb-NO" dirty="0"/>
              <a:t> </a:t>
            </a:r>
            <a:r>
              <a:rPr lang="nb-NO" dirty="0" err="1"/>
              <a:t>sit</a:t>
            </a:r>
            <a:r>
              <a:rPr lang="nb-NO" dirty="0"/>
              <a:t> </a:t>
            </a:r>
            <a:r>
              <a:rPr lang="nb-NO" dirty="0" err="1"/>
              <a:t>amet</a:t>
            </a:r>
            <a:r>
              <a:rPr lang="nb-NO" dirty="0"/>
              <a:t>, </a:t>
            </a:r>
            <a:r>
              <a:rPr lang="nb-NO" dirty="0" err="1"/>
              <a:t>consectetur</a:t>
            </a:r>
            <a:r>
              <a:rPr lang="nb-NO" dirty="0"/>
              <a:t>, </a:t>
            </a:r>
            <a:r>
              <a:rPr lang="nb-NO" dirty="0" err="1"/>
              <a:t>adipisci</a:t>
            </a:r>
            <a:r>
              <a:rPr lang="nb-NO" dirty="0"/>
              <a:t> </a:t>
            </a:r>
            <a:r>
              <a:rPr lang="nb-NO" dirty="0" err="1"/>
              <a:t>velit</a:t>
            </a:r>
            <a:r>
              <a:rPr lang="nb-NO" dirty="0"/>
              <a:t>, sed </a:t>
            </a:r>
            <a:r>
              <a:rPr lang="nb-NO" dirty="0" err="1"/>
              <a:t>quia</a:t>
            </a:r>
            <a:r>
              <a:rPr lang="nb-NO" dirty="0"/>
              <a:t> non.</a:t>
            </a:r>
          </a:p>
          <a:p>
            <a:pPr lvl="0"/>
            <a:endParaRPr lang="nb-NO" dirty="0"/>
          </a:p>
          <a:p>
            <a:pPr lvl="0"/>
            <a:r>
              <a:rPr lang="nb-NO" dirty="0"/>
              <a:t> </a:t>
            </a:r>
            <a:r>
              <a:rPr lang="nb-NO" dirty="0" err="1"/>
              <a:t>Onumquam</a:t>
            </a:r>
            <a:r>
              <a:rPr lang="nb-NO" dirty="0"/>
              <a:t> </a:t>
            </a:r>
            <a:r>
              <a:rPr lang="nb-NO" dirty="0" err="1"/>
              <a:t>eius</a:t>
            </a:r>
            <a:r>
              <a:rPr lang="nb-NO" dirty="0"/>
              <a:t> modi tempora </a:t>
            </a:r>
            <a:r>
              <a:rPr lang="nb-NO" dirty="0" err="1"/>
              <a:t>incidunt</a:t>
            </a:r>
            <a:r>
              <a:rPr lang="nb-NO" dirty="0"/>
              <a:t> ut </a:t>
            </a:r>
            <a:r>
              <a:rPr lang="nb-NO" dirty="0" err="1"/>
              <a:t>labore</a:t>
            </a:r>
            <a:r>
              <a:rPr lang="nb-NO" dirty="0"/>
              <a:t> et </a:t>
            </a:r>
            <a:r>
              <a:rPr lang="nb-NO" dirty="0" err="1"/>
              <a:t>dolore</a:t>
            </a:r>
            <a:r>
              <a:rPr lang="nb-NO" dirty="0"/>
              <a:t> </a:t>
            </a:r>
            <a:r>
              <a:rPr lang="nb-NO" dirty="0" err="1"/>
              <a:t>magnam</a:t>
            </a:r>
            <a:r>
              <a:rPr lang="nb-NO" dirty="0"/>
              <a:t> </a:t>
            </a:r>
            <a:r>
              <a:rPr lang="nb-NO" dirty="0" err="1"/>
              <a:t>aliquam</a:t>
            </a:r>
            <a:r>
              <a:rPr lang="nb-NO" dirty="0"/>
              <a:t> </a:t>
            </a:r>
            <a:r>
              <a:rPr lang="nb-NO" dirty="0" err="1"/>
              <a:t>quaerat</a:t>
            </a:r>
            <a:r>
              <a:rPr lang="nb-NO" dirty="0"/>
              <a:t> </a:t>
            </a:r>
            <a:r>
              <a:rPr lang="nb-NO" dirty="0" err="1"/>
              <a:t>voluptatem</a:t>
            </a:r>
            <a:r>
              <a:rPr lang="nb-NO" dirty="0"/>
              <a:t>. Ut </a:t>
            </a:r>
            <a:r>
              <a:rPr lang="nb-NO" dirty="0" err="1"/>
              <a:t>enim</a:t>
            </a:r>
            <a:r>
              <a:rPr lang="nb-NO" dirty="0"/>
              <a:t> ad minima </a:t>
            </a:r>
            <a:r>
              <a:rPr lang="nb-NO" dirty="0" err="1"/>
              <a:t>veniam</a:t>
            </a:r>
            <a:r>
              <a:rPr lang="nb-NO" dirty="0"/>
              <a:t>, </a:t>
            </a:r>
            <a:r>
              <a:rPr lang="nb-NO" dirty="0" err="1"/>
              <a:t>quis</a:t>
            </a:r>
            <a:r>
              <a:rPr lang="nb-NO" dirty="0"/>
              <a:t> </a:t>
            </a:r>
            <a:r>
              <a:rPr lang="nb-NO" dirty="0" err="1"/>
              <a:t>nostrum</a:t>
            </a:r>
            <a:r>
              <a:rPr lang="nb-NO" dirty="0"/>
              <a:t> </a:t>
            </a:r>
            <a:r>
              <a:rPr lang="nb-NO" dirty="0" err="1"/>
              <a:t>exercitationem</a:t>
            </a:r>
            <a:r>
              <a:rPr lang="nb-NO" dirty="0"/>
              <a:t> </a:t>
            </a:r>
            <a:r>
              <a:rPr lang="nb-NO" dirty="0" err="1"/>
              <a:t>ullam</a:t>
            </a:r>
            <a:r>
              <a:rPr lang="nb-NO" dirty="0"/>
              <a:t> </a:t>
            </a:r>
            <a:r>
              <a:rPr lang="nb-NO" dirty="0" err="1"/>
              <a:t>corporis</a:t>
            </a:r>
            <a:r>
              <a:rPr lang="nb-NO" dirty="0"/>
              <a:t> </a:t>
            </a:r>
            <a:r>
              <a:rPr lang="nb-NO" dirty="0" err="1"/>
              <a:t>suscipit</a:t>
            </a:r>
            <a:r>
              <a:rPr lang="nb-NO" dirty="0"/>
              <a:t> </a:t>
            </a:r>
            <a:r>
              <a:rPr lang="nb-NO" dirty="0" err="1"/>
              <a:t>laboriosam</a:t>
            </a:r>
            <a:r>
              <a:rPr lang="nb-NO" dirty="0"/>
              <a:t>, </a:t>
            </a:r>
            <a:r>
              <a:rPr lang="nb-NO" dirty="0" err="1"/>
              <a:t>nisi</a:t>
            </a:r>
            <a:r>
              <a:rPr lang="nb-NO" dirty="0"/>
              <a:t> ut </a:t>
            </a:r>
            <a:r>
              <a:rPr lang="nb-NO" dirty="0" err="1"/>
              <a:t>aliquid</a:t>
            </a:r>
            <a:r>
              <a:rPr lang="nb-NO" dirty="0"/>
              <a:t> ex </a:t>
            </a:r>
            <a:r>
              <a:rPr lang="nb-NO" dirty="0" err="1"/>
              <a:t>ea</a:t>
            </a:r>
            <a:r>
              <a:rPr lang="nb-NO" dirty="0"/>
              <a:t>.</a:t>
            </a:r>
          </a:p>
          <a:p>
            <a:pPr lvl="0"/>
            <a:r>
              <a:rPr lang="nb-NO" dirty="0" err="1"/>
              <a:t>Reprehenderit</a:t>
            </a:r>
            <a:r>
              <a:rPr lang="nb-NO" dirty="0"/>
              <a:t> </a:t>
            </a:r>
            <a:r>
              <a:rPr lang="nb-NO" dirty="0" err="1"/>
              <a:t>qui</a:t>
            </a:r>
            <a:r>
              <a:rPr lang="nb-NO" dirty="0"/>
              <a:t> in </a:t>
            </a:r>
            <a:r>
              <a:rPr lang="nb-NO" dirty="0" err="1"/>
              <a:t>ea</a:t>
            </a:r>
            <a:r>
              <a:rPr lang="nb-NO" dirty="0"/>
              <a:t> </a:t>
            </a:r>
            <a:r>
              <a:rPr lang="nb-NO" dirty="0" err="1"/>
              <a:t>voluptate</a:t>
            </a:r>
            <a:r>
              <a:rPr lang="nb-NO" dirty="0"/>
              <a:t> </a:t>
            </a:r>
            <a:r>
              <a:rPr lang="nb-NO" dirty="0" err="1"/>
              <a:t>velit</a:t>
            </a:r>
            <a:r>
              <a:rPr lang="nb-NO" dirty="0"/>
              <a:t> esse </a:t>
            </a:r>
            <a:r>
              <a:rPr lang="nb-NO" dirty="0" err="1"/>
              <a:t>quam</a:t>
            </a:r>
            <a:r>
              <a:rPr lang="nb-NO" dirty="0"/>
              <a:t> </a:t>
            </a:r>
            <a:r>
              <a:rPr lang="nb-NO" dirty="0" err="1"/>
              <a:t>nihil</a:t>
            </a:r>
            <a:r>
              <a:rPr lang="nb-NO" dirty="0"/>
              <a:t> </a:t>
            </a:r>
            <a:r>
              <a:rPr lang="nb-NO" dirty="0" err="1"/>
              <a:t>molestiae</a:t>
            </a:r>
            <a:r>
              <a:rPr lang="nb-NO" dirty="0"/>
              <a:t> </a:t>
            </a:r>
            <a:r>
              <a:rPr lang="nb-NO" dirty="0" err="1"/>
              <a:t>consequatur</a:t>
            </a:r>
            <a:r>
              <a:rPr lang="nb-NO" dirty="0"/>
              <a:t>, vel </a:t>
            </a:r>
            <a:r>
              <a:rPr lang="nb-NO" dirty="0" err="1"/>
              <a:t>illum</a:t>
            </a:r>
            <a:r>
              <a:rPr lang="nb-NO" dirty="0"/>
              <a:t> </a:t>
            </a:r>
            <a:r>
              <a:rPr lang="nb-NO" dirty="0" err="1"/>
              <a:t>qui</a:t>
            </a:r>
            <a:r>
              <a:rPr lang="nb-NO" dirty="0"/>
              <a:t> </a:t>
            </a:r>
            <a:r>
              <a:rPr lang="nb-NO" dirty="0" err="1"/>
              <a:t>dolorem</a:t>
            </a:r>
            <a:r>
              <a:rPr lang="nb-NO" dirty="0"/>
              <a:t> </a:t>
            </a:r>
            <a:r>
              <a:rPr lang="nb-NO" dirty="0" err="1"/>
              <a:t>eum</a:t>
            </a:r>
            <a:r>
              <a:rPr lang="nb-NO" dirty="0"/>
              <a:t> </a:t>
            </a:r>
            <a:r>
              <a:rPr lang="nb-NO" dirty="0" err="1"/>
              <a:t>fugiat</a:t>
            </a:r>
            <a:r>
              <a:rPr lang="nb-NO" dirty="0"/>
              <a:t> </a:t>
            </a:r>
            <a:r>
              <a:rPr lang="nb-NO" dirty="0" err="1"/>
              <a:t>quo</a:t>
            </a:r>
            <a:r>
              <a:rPr lang="nb-NO" dirty="0"/>
              <a:t> </a:t>
            </a:r>
            <a:r>
              <a:rPr lang="nb-NO" dirty="0" err="1"/>
              <a:t>voluptas</a:t>
            </a:r>
            <a:r>
              <a:rPr lang="nb-NO" dirty="0"/>
              <a:t> nulla pariatur?</a:t>
            </a:r>
          </a:p>
          <a:p>
            <a:pPr lvl="0"/>
            <a:endParaRPr lang="nb-NO" dirty="0"/>
          </a:p>
          <a:p>
            <a:pPr lvl="0"/>
            <a:r>
              <a:rPr lang="nb-NO" dirty="0"/>
              <a:t>Sed ut </a:t>
            </a:r>
            <a:r>
              <a:rPr lang="nb-NO" dirty="0" err="1"/>
              <a:t>perspiciatis</a:t>
            </a:r>
            <a:r>
              <a:rPr lang="nb-NO" dirty="0"/>
              <a:t> </a:t>
            </a:r>
            <a:r>
              <a:rPr lang="nb-NO" dirty="0" err="1"/>
              <a:t>unde</a:t>
            </a:r>
            <a:r>
              <a:rPr lang="nb-NO" dirty="0"/>
              <a:t> </a:t>
            </a:r>
            <a:r>
              <a:rPr lang="nb-NO" dirty="0" err="1"/>
              <a:t>omnis</a:t>
            </a:r>
            <a:r>
              <a:rPr lang="nb-NO" dirty="0"/>
              <a:t> iste </a:t>
            </a:r>
            <a:r>
              <a:rPr lang="nb-NO" dirty="0" err="1"/>
              <a:t>natus</a:t>
            </a:r>
            <a:r>
              <a:rPr lang="nb-NO" dirty="0"/>
              <a:t> </a:t>
            </a:r>
            <a:r>
              <a:rPr lang="nb-NO" dirty="0" err="1"/>
              <a:t>error</a:t>
            </a:r>
            <a:r>
              <a:rPr lang="nb-NO" dirty="0"/>
              <a:t> </a:t>
            </a:r>
            <a:r>
              <a:rPr lang="nb-NO" dirty="0" err="1"/>
              <a:t>sit</a:t>
            </a:r>
            <a:r>
              <a:rPr lang="nb-NO" dirty="0"/>
              <a:t> </a:t>
            </a:r>
            <a:r>
              <a:rPr lang="nb-NO" dirty="0" err="1"/>
              <a:t>voluptatem</a:t>
            </a:r>
            <a:r>
              <a:rPr lang="nb-NO" dirty="0"/>
              <a:t> </a:t>
            </a:r>
            <a:r>
              <a:rPr lang="nb-NO" dirty="0" err="1"/>
              <a:t>accusantium</a:t>
            </a:r>
            <a:r>
              <a:rPr lang="nb-NO" dirty="0"/>
              <a:t> </a:t>
            </a:r>
            <a:r>
              <a:rPr lang="nb-NO" dirty="0" err="1"/>
              <a:t>doloremque</a:t>
            </a:r>
            <a:r>
              <a:rPr lang="nb-NO" dirty="0"/>
              <a:t> </a:t>
            </a:r>
            <a:r>
              <a:rPr lang="nb-NO" dirty="0" err="1"/>
              <a:t>laudantium</a:t>
            </a:r>
            <a:r>
              <a:rPr lang="nb-NO" dirty="0"/>
              <a:t>, </a:t>
            </a:r>
            <a:r>
              <a:rPr lang="nb-NO" dirty="0" err="1"/>
              <a:t>totam</a:t>
            </a:r>
            <a:r>
              <a:rPr lang="nb-NO" dirty="0"/>
              <a:t> rem </a:t>
            </a:r>
            <a:r>
              <a:rPr lang="nb-NO" dirty="0" err="1"/>
              <a:t>aperiam</a:t>
            </a:r>
            <a:r>
              <a:rPr lang="nb-NO" dirty="0"/>
              <a:t>, </a:t>
            </a:r>
            <a:r>
              <a:rPr lang="nb-NO" dirty="0" err="1"/>
              <a:t>eaque</a:t>
            </a:r>
            <a:r>
              <a:rPr lang="nb-NO" dirty="0"/>
              <a:t> </a:t>
            </a:r>
            <a:r>
              <a:rPr lang="nb-NO" dirty="0" err="1"/>
              <a:t>ipsa</a:t>
            </a:r>
            <a:r>
              <a:rPr lang="nb-NO" dirty="0"/>
              <a:t> </a:t>
            </a:r>
            <a:r>
              <a:rPr lang="nb-NO" dirty="0" err="1"/>
              <a:t>quae</a:t>
            </a:r>
            <a:r>
              <a:rPr lang="nb-NO" dirty="0"/>
              <a:t> ab </a:t>
            </a:r>
            <a:r>
              <a:rPr lang="nb-NO" dirty="0" err="1"/>
              <a:t>illo</a:t>
            </a:r>
            <a:r>
              <a:rPr lang="nb-NO" dirty="0"/>
              <a:t> </a:t>
            </a:r>
            <a:r>
              <a:rPr lang="nb-NO" dirty="0" err="1"/>
              <a:t>inventore</a:t>
            </a:r>
            <a:r>
              <a:rPr lang="nb-NO" dirty="0"/>
              <a:t> </a:t>
            </a:r>
            <a:r>
              <a:rPr lang="nb-NO" dirty="0" err="1"/>
              <a:t>veritatis</a:t>
            </a:r>
            <a:r>
              <a:rPr lang="nb-NO" dirty="0"/>
              <a:t> et </a:t>
            </a:r>
            <a:r>
              <a:rPr lang="nb-NO" dirty="0" err="1"/>
              <a:t>quasi</a:t>
            </a:r>
            <a:r>
              <a:rPr lang="nb-NO" dirty="0"/>
              <a:t> </a:t>
            </a:r>
            <a:r>
              <a:rPr lang="nb-NO" dirty="0" err="1"/>
              <a:t>architecto</a:t>
            </a:r>
            <a:r>
              <a:rPr lang="nb-NO" dirty="0"/>
              <a:t> </a:t>
            </a:r>
            <a:r>
              <a:rPr lang="nb-NO" dirty="0" err="1"/>
              <a:t>beatae</a:t>
            </a:r>
            <a:r>
              <a:rPr lang="nb-NO" dirty="0"/>
              <a:t> vitae dicta sunt </a:t>
            </a:r>
            <a:r>
              <a:rPr lang="nb-NO" dirty="0" err="1"/>
              <a:t>explicabo</a:t>
            </a:r>
            <a:endParaRPr lang="nb-NO" dirty="0"/>
          </a:p>
          <a:p>
            <a:pPr lvl="0"/>
            <a:endParaRPr lang="nb-NO" dirty="0"/>
          </a:p>
          <a:p>
            <a:pPr lvl="0"/>
            <a:r>
              <a:rPr lang="nb-NO" dirty="0" err="1"/>
              <a:t>Lorem</a:t>
            </a:r>
            <a:r>
              <a:rPr lang="nb-NO" dirty="0"/>
              <a:t> </a:t>
            </a:r>
            <a:r>
              <a:rPr lang="nb-NO" dirty="0" err="1"/>
              <a:t>Ipsum</a:t>
            </a:r>
            <a:r>
              <a:rPr lang="nb-NO" dirty="0"/>
              <a:t> </a:t>
            </a:r>
            <a:r>
              <a:rPr lang="nb-NO" dirty="0" err="1"/>
              <a:t>dolor</a:t>
            </a:r>
            <a:r>
              <a:rPr lang="nb-NO" dirty="0"/>
              <a:t> </a:t>
            </a:r>
            <a:r>
              <a:rPr lang="nb-NO" dirty="0" err="1"/>
              <a:t>ipsam</a:t>
            </a:r>
            <a:r>
              <a:rPr lang="nb-NO" dirty="0"/>
              <a:t> </a:t>
            </a:r>
            <a:r>
              <a:rPr lang="nb-NO" dirty="0" err="1"/>
              <a:t>voluptatem</a:t>
            </a:r>
            <a:r>
              <a:rPr lang="nb-NO" dirty="0"/>
              <a:t> sed </a:t>
            </a:r>
            <a:r>
              <a:rPr lang="nb-NO" dirty="0" err="1"/>
              <a:t>quia</a:t>
            </a:r>
            <a:r>
              <a:rPr lang="nb-NO" dirty="0"/>
              <a:t> </a:t>
            </a:r>
            <a:r>
              <a:rPr lang="nb-NO" dirty="0" err="1"/>
              <a:t>consequuntur</a:t>
            </a:r>
            <a:r>
              <a:rPr lang="nb-NO" dirty="0"/>
              <a:t> </a:t>
            </a:r>
            <a:r>
              <a:rPr lang="nb-NO" dirty="0" err="1"/>
              <a:t>ratione</a:t>
            </a:r>
            <a:r>
              <a:rPr lang="nb-NO" dirty="0"/>
              <a:t> </a:t>
            </a:r>
            <a:r>
              <a:rPr lang="nb-NO" dirty="0" err="1"/>
              <a:t>voluptatem</a:t>
            </a:r>
            <a:r>
              <a:rPr lang="nb-NO" dirty="0"/>
              <a:t> </a:t>
            </a:r>
            <a:r>
              <a:rPr lang="nb-NO" dirty="0" err="1"/>
              <a:t>sequi</a:t>
            </a:r>
            <a:r>
              <a:rPr lang="nb-NO" dirty="0"/>
              <a:t> ad </a:t>
            </a:r>
            <a:r>
              <a:rPr lang="nb-NO" dirty="0" err="1"/>
              <a:t>etun</a:t>
            </a:r>
            <a:r>
              <a:rPr lang="nb-NO" dirty="0"/>
              <a:t>. </a:t>
            </a:r>
          </a:p>
          <a:p>
            <a:pPr lvl="0"/>
            <a:endParaRPr lang="nb-NO" dirty="0"/>
          </a:p>
        </p:txBody>
      </p:sp>
    </p:spTree>
    <p:extLst>
      <p:ext uri="{BB962C8B-B14F-4D97-AF65-F5344CB8AC3E}">
        <p14:creationId xmlns:p14="http://schemas.microsoft.com/office/powerpoint/2010/main" val="2178482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felter med Illustrasjon">
    <p:bg>
      <p:bgPr>
        <a:solidFill>
          <a:schemeClr val="bg1"/>
        </a:solidFill>
        <a:effectLst/>
      </p:bgPr>
    </p:bg>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D74B0311-FF91-619D-4215-919F55606D2B}"/>
              </a:ext>
            </a:extLst>
          </p:cNvPr>
          <p:cNvSpPr/>
          <p:nvPr userDrawn="1"/>
        </p:nvSpPr>
        <p:spPr>
          <a:xfrm>
            <a:off x="16810060" y="712410"/>
            <a:ext cx="6929478" cy="6040083"/>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
        <p:nvSpPr>
          <p:cNvPr id="8" name="Avrundet rektangel 7">
            <a:extLst>
              <a:ext uri="{FF2B5EF4-FFF2-40B4-BE49-F238E27FC236}">
                <a16:creationId xmlns:a16="http://schemas.microsoft.com/office/drawing/2014/main" id="{24726465-955F-7ACD-5997-6BE5D479A6F3}"/>
              </a:ext>
            </a:extLst>
          </p:cNvPr>
          <p:cNvSpPr/>
          <p:nvPr userDrawn="1"/>
        </p:nvSpPr>
        <p:spPr>
          <a:xfrm>
            <a:off x="8749465" y="712410"/>
            <a:ext cx="6929478" cy="6040083"/>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
        <p:nvSpPr>
          <p:cNvPr id="7" name="Avrundet rektangel 6">
            <a:extLst>
              <a:ext uri="{FF2B5EF4-FFF2-40B4-BE49-F238E27FC236}">
                <a16:creationId xmlns:a16="http://schemas.microsoft.com/office/drawing/2014/main" id="{676E3BB7-5333-FA31-76A7-0139A5EF8354}"/>
              </a:ext>
            </a:extLst>
          </p:cNvPr>
          <p:cNvSpPr/>
          <p:nvPr userDrawn="1"/>
        </p:nvSpPr>
        <p:spPr>
          <a:xfrm>
            <a:off x="706438" y="712410"/>
            <a:ext cx="6929478" cy="6040083"/>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2" name="Title 1"/>
          <p:cNvSpPr>
            <a:spLocks noGrp="1"/>
          </p:cNvSpPr>
          <p:nvPr>
            <p:ph type="title" hasCustomPrompt="1"/>
          </p:nvPr>
        </p:nvSpPr>
        <p:spPr>
          <a:xfrm>
            <a:off x="711517" y="7812136"/>
            <a:ext cx="6870291" cy="615553"/>
          </a:xfrm>
        </p:spPr>
        <p:txBody>
          <a:bodyPr>
            <a:spAutoFit/>
          </a:bodyPr>
          <a:lstStyle>
            <a:lvl1pPr>
              <a:lnSpc>
                <a:spcPct val="100000"/>
              </a:lnSpc>
              <a:defRPr sz="4000" spc="-60" baseline="0">
                <a:solidFill>
                  <a:schemeClr val="tx2"/>
                </a:solidFill>
                <a:latin typeface="+mj-lt"/>
              </a:defRPr>
            </a:lvl1pPr>
          </a:lstStyle>
          <a:p>
            <a:r>
              <a:rPr lang="nb-NO" dirty="0"/>
              <a:t>1. Click to </a:t>
            </a:r>
            <a:r>
              <a:rPr lang="nb-NO" dirty="0" err="1"/>
              <a:t>add</a:t>
            </a:r>
            <a:r>
              <a:rPr lang="nb-NO" dirty="0"/>
              <a:t> </a:t>
            </a:r>
            <a:r>
              <a:rPr lang="nb-NO" dirty="0" err="1"/>
              <a:t>title</a:t>
            </a:r>
            <a:endParaRPr lang="en-US" dirty="0"/>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8741568" y="8963070"/>
            <a:ext cx="6899275" cy="3345578"/>
          </a:xfrm>
        </p:spPr>
        <p:txBody>
          <a:bodyPr>
            <a:noAutofit/>
          </a:bodyPr>
          <a:lstStyle>
            <a:lvl1pPr marL="0" indent="0">
              <a:lnSpc>
                <a:spcPct val="114000"/>
              </a:lnSpc>
              <a:buNone/>
              <a:tabLst>
                <a:tab pos="831850" algn="l"/>
                <a:tab pos="1768475"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711517" y="8963070"/>
            <a:ext cx="6899275" cy="3345578"/>
          </a:xfrm>
        </p:spPr>
        <p:txBody>
          <a:bodyPr>
            <a:noAutofit/>
          </a:bodyPr>
          <a:lstStyle>
            <a:lvl1pPr marL="0" indent="0">
              <a:lnSpc>
                <a:spcPct val="114000"/>
              </a:lnSpc>
              <a:buNone/>
              <a:tabLst>
                <a:tab pos="831850"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16799718" y="8963070"/>
            <a:ext cx="6899275" cy="3345578"/>
          </a:xfrm>
        </p:spPr>
        <p:txBody>
          <a:bodyPr>
            <a:noAutofit/>
          </a:bodyPr>
          <a:lstStyle>
            <a:lvl1pPr marL="0" indent="0">
              <a:lnSpc>
                <a:spcPct val="114000"/>
              </a:lnSpc>
              <a:buNone/>
              <a:tabLst>
                <a:tab pos="831850"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1301344" y="1234950"/>
            <a:ext cx="5726841" cy="4976011"/>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9380989" y="1227237"/>
            <a:ext cx="5726841" cy="4976011"/>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17441584" y="1234951"/>
            <a:ext cx="5726841" cy="4976011"/>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8730456" y="7809040"/>
            <a:ext cx="6948487" cy="615553"/>
          </a:xfrm>
        </p:spPr>
        <p:txBody>
          <a:bodyPr anchor="b" anchorCtr="0">
            <a:spAutoFit/>
          </a:bodyPr>
          <a:lstStyle>
            <a:lvl1pPr marL="0" indent="0">
              <a:lnSpc>
                <a:spcPct val="100000"/>
              </a:lnSpc>
              <a:buFont typeface="+mj-lt"/>
              <a:buNone/>
              <a:defRPr sz="4000" b="0" i="0">
                <a:latin typeface="TID UI Medium" panose="02000503000000020004" pitchFamily="2" charset="0"/>
                <a:ea typeface="TID UI Medium" panose="02000503000000020004" pitchFamily="2" charset="0"/>
                <a:cs typeface="TID UI Medium" panose="02000503000000020004" pitchFamily="2" charset="0"/>
              </a:defRPr>
            </a:lvl1pPr>
            <a:lvl2pPr marL="450000" indent="0">
              <a:buFont typeface="+mj-lt"/>
              <a:buNone/>
              <a:defRPr sz="4000"/>
            </a:lvl2pPr>
            <a:lvl3pPr marL="900000" indent="0">
              <a:buFont typeface="+mj-lt"/>
              <a:buNone/>
              <a:defRPr sz="4000"/>
            </a:lvl3pPr>
            <a:lvl4pPr marL="1350000" indent="0">
              <a:buFont typeface="+mj-lt"/>
              <a:buNone/>
              <a:defRPr sz="4000"/>
            </a:lvl4pPr>
            <a:lvl5pPr marL="1800000" indent="0">
              <a:buFont typeface="+mj-lt"/>
              <a:buNone/>
              <a:defRPr sz="4000"/>
            </a:lvl5pPr>
          </a:lstStyle>
          <a:p>
            <a:pPr lvl="0"/>
            <a:r>
              <a:rPr lang="nb-NO" dirty="0"/>
              <a:t>2. </a:t>
            </a:r>
            <a:r>
              <a:rPr lang="nb-NO" dirty="0" err="1"/>
              <a:t>Click</a:t>
            </a:r>
            <a:r>
              <a:rPr lang="nb-NO" dirty="0"/>
              <a:t> to </a:t>
            </a:r>
            <a:r>
              <a:rPr lang="nb-NO" dirty="0" err="1"/>
              <a:t>add</a:t>
            </a:r>
            <a:r>
              <a:rPr lang="nb-NO" dirty="0"/>
              <a:t> </a:t>
            </a:r>
            <a:r>
              <a:rPr lang="nb-NO" dirty="0" err="1"/>
              <a:t>title</a:t>
            </a:r>
            <a:endParaRPr lang="nb-NO" dirty="0"/>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16827591" y="7799785"/>
            <a:ext cx="6948487" cy="615553"/>
          </a:xfrm>
        </p:spPr>
        <p:txBody>
          <a:bodyPr anchor="b" anchorCtr="0">
            <a:spAutoFit/>
          </a:bodyPr>
          <a:lstStyle>
            <a:lvl1pPr marL="0" indent="0">
              <a:lnSpc>
                <a:spcPct val="100000"/>
              </a:lnSpc>
              <a:buFont typeface="+mj-lt"/>
              <a:buNone/>
              <a:defRPr sz="4000" b="0" i="0">
                <a:latin typeface="TID UI Medium" panose="02000503000000020004" pitchFamily="2" charset="0"/>
                <a:ea typeface="TID UI Medium" panose="02000503000000020004" pitchFamily="2" charset="0"/>
                <a:cs typeface="TID UI Medium" panose="02000503000000020004" pitchFamily="2" charset="0"/>
              </a:defRPr>
            </a:lvl1pPr>
            <a:lvl2pPr marL="450000" indent="0">
              <a:buFont typeface="+mj-lt"/>
              <a:buNone/>
              <a:defRPr sz="4000"/>
            </a:lvl2pPr>
            <a:lvl3pPr marL="900000" indent="0">
              <a:buFont typeface="+mj-lt"/>
              <a:buNone/>
              <a:defRPr sz="4000"/>
            </a:lvl3pPr>
            <a:lvl4pPr marL="1350000" indent="0">
              <a:buFont typeface="+mj-lt"/>
              <a:buNone/>
              <a:defRPr sz="4000"/>
            </a:lvl4pPr>
            <a:lvl5pPr marL="1800000" indent="0">
              <a:buFont typeface="+mj-lt"/>
              <a:buNone/>
              <a:defRPr sz="4000"/>
            </a:lvl5pPr>
          </a:lstStyle>
          <a:p>
            <a:pPr lvl="0"/>
            <a:r>
              <a:rPr lang="nb-NO" dirty="0"/>
              <a:t>3. </a:t>
            </a:r>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017669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felter med bilder">
    <p:bg>
      <p:bgPr>
        <a:solidFill>
          <a:schemeClr val="bg1"/>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2" name="Title 1"/>
          <p:cNvSpPr>
            <a:spLocks noGrp="1"/>
          </p:cNvSpPr>
          <p:nvPr>
            <p:ph type="title" hasCustomPrompt="1"/>
          </p:nvPr>
        </p:nvSpPr>
        <p:spPr>
          <a:xfrm>
            <a:off x="711517" y="7812136"/>
            <a:ext cx="6870291" cy="615553"/>
          </a:xfrm>
        </p:spPr>
        <p:txBody>
          <a:bodyPr>
            <a:spAutoFit/>
          </a:bodyPr>
          <a:lstStyle>
            <a:lvl1pPr>
              <a:lnSpc>
                <a:spcPct val="100000"/>
              </a:lnSpc>
              <a:defRPr sz="4000" spc="-60" baseline="0">
                <a:solidFill>
                  <a:schemeClr val="tx2"/>
                </a:solidFill>
                <a:latin typeface="+mj-lt"/>
              </a:defRPr>
            </a:lvl1pPr>
          </a:lstStyle>
          <a:p>
            <a:r>
              <a:rPr lang="nb-NO" dirty="0"/>
              <a:t>1. Click to </a:t>
            </a:r>
            <a:r>
              <a:rPr lang="nb-NO" dirty="0" err="1"/>
              <a:t>add</a:t>
            </a:r>
            <a:r>
              <a:rPr lang="nb-NO" dirty="0"/>
              <a:t> </a:t>
            </a:r>
            <a:r>
              <a:rPr lang="nb-NO" dirty="0" err="1"/>
              <a:t>title</a:t>
            </a:r>
            <a:endParaRPr lang="en-US" dirty="0"/>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8741568" y="8963070"/>
            <a:ext cx="6899275" cy="3345578"/>
          </a:xfrm>
        </p:spPr>
        <p:txBody>
          <a:bodyPr>
            <a:noAutofit/>
          </a:bodyPr>
          <a:lstStyle>
            <a:lvl1pPr marL="0" indent="0">
              <a:lnSpc>
                <a:spcPct val="114000"/>
              </a:lnSpc>
              <a:buNone/>
              <a:tabLst>
                <a:tab pos="831850"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711517" y="8963070"/>
            <a:ext cx="6899275" cy="3345578"/>
          </a:xfrm>
        </p:spPr>
        <p:txBody>
          <a:bodyPr>
            <a:noAutofit/>
          </a:bodyPr>
          <a:lstStyle>
            <a:lvl1pPr marL="0" indent="0">
              <a:lnSpc>
                <a:spcPct val="114000"/>
              </a:lnSpc>
              <a:buNone/>
              <a:tabLst>
                <a:tab pos="831850"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16799718" y="8963070"/>
            <a:ext cx="6899275" cy="3345578"/>
          </a:xfrm>
        </p:spPr>
        <p:txBody>
          <a:bodyPr>
            <a:noAutofit/>
          </a:bodyPr>
          <a:lstStyle>
            <a:lvl1pPr marL="0" indent="0">
              <a:lnSpc>
                <a:spcPct val="114000"/>
              </a:lnSpc>
              <a:buNone/>
              <a:tabLst>
                <a:tab pos="831850" algn="l"/>
                <a:tab pos="2663825" algn="l"/>
              </a:tabLst>
              <a:defRPr sz="2400" b="0" i="0">
                <a:latin typeface="TID UI" panose="02000503000000020004" pitchFamily="2" charset="0"/>
              </a:defRPr>
            </a:lvl1pPr>
            <a:lvl2pPr>
              <a:defRPr sz="2400"/>
            </a:lvl2pPr>
            <a:lvl3pPr>
              <a:defRPr sz="2400"/>
            </a:lvl3pPr>
            <a:lvl4pPr>
              <a:defRPr sz="2400"/>
            </a:lvl4pPr>
            <a:lvl5pPr>
              <a:defRPr sz="2400"/>
            </a:lvl5pPr>
          </a:lstStyle>
          <a:p>
            <a:pPr lvl="0"/>
            <a:r>
              <a:rPr lang="nb-NO" dirty="0" err="1"/>
              <a:t>Click</a:t>
            </a:r>
            <a:r>
              <a:rPr lang="nb-NO" dirty="0"/>
              <a:t> to add </a:t>
            </a:r>
            <a:r>
              <a:rPr lang="nb-NO" dirty="0" err="1"/>
              <a:t>text</a:t>
            </a:r>
            <a:r>
              <a:rPr lang="nb-NO" dirty="0"/>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700025" y="690166"/>
            <a:ext cx="6929478" cy="6048000"/>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8779670" y="682453"/>
            <a:ext cx="6929478" cy="6048000"/>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16840265" y="690167"/>
            <a:ext cx="6929478" cy="6048000"/>
          </a:xfrm>
          <a:prstGeom prst="roundRect">
            <a:avLst>
              <a:gd name="adj" fmla="val 4779"/>
            </a:avLst>
          </a:prstGeom>
          <a:solidFill>
            <a:srgbClr val="FAF9F8"/>
          </a:solidFill>
        </p:spPr>
        <p:txBody>
          <a:bodyPr/>
          <a:lstStyle>
            <a:lvl1pPr marL="0" indent="0">
              <a:buNone/>
              <a:defRPr b="0" i="0">
                <a:noFill/>
                <a:latin typeface="TID UI" panose="02000503000000020004" pitchFamily="2" charset="0"/>
              </a:defRPr>
            </a:lvl1pPr>
          </a:lstStyle>
          <a:p>
            <a:r>
              <a:rPr lang="nb-NO"/>
              <a:t>Klikk på ikonet for å legge til et bilde</a:t>
            </a:r>
            <a:endParaRPr lang="nb-NO" dirty="0"/>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8730456" y="7809040"/>
            <a:ext cx="6948487" cy="615553"/>
          </a:xfrm>
        </p:spPr>
        <p:txBody>
          <a:bodyPr anchor="b" anchorCtr="0">
            <a:spAutoFit/>
          </a:bodyPr>
          <a:lstStyle>
            <a:lvl1pPr marL="0" indent="0">
              <a:lnSpc>
                <a:spcPct val="100000"/>
              </a:lnSpc>
              <a:buFont typeface="+mj-lt"/>
              <a:buNone/>
              <a:defRPr sz="4000" b="0" i="0">
                <a:latin typeface="TID UI Medium" panose="02000503000000020004" pitchFamily="2" charset="0"/>
                <a:ea typeface="TID UI Medium" panose="02000503000000020004" pitchFamily="2" charset="0"/>
                <a:cs typeface="TID UI Medium" panose="02000503000000020004" pitchFamily="2" charset="0"/>
              </a:defRPr>
            </a:lvl1pPr>
            <a:lvl2pPr marL="450000" indent="0">
              <a:buFont typeface="+mj-lt"/>
              <a:buNone/>
              <a:defRPr sz="4000"/>
            </a:lvl2pPr>
            <a:lvl3pPr marL="900000" indent="0">
              <a:buFont typeface="+mj-lt"/>
              <a:buNone/>
              <a:defRPr sz="4000"/>
            </a:lvl3pPr>
            <a:lvl4pPr marL="1350000" indent="0">
              <a:buFont typeface="+mj-lt"/>
              <a:buNone/>
              <a:defRPr sz="4000"/>
            </a:lvl4pPr>
            <a:lvl5pPr marL="1800000" indent="0">
              <a:buFont typeface="+mj-lt"/>
              <a:buNone/>
              <a:defRPr sz="4000"/>
            </a:lvl5pPr>
          </a:lstStyle>
          <a:p>
            <a:pPr lvl="0"/>
            <a:r>
              <a:rPr lang="nb-NO" dirty="0"/>
              <a:t>2. </a:t>
            </a:r>
            <a:r>
              <a:rPr lang="nb-NO" dirty="0" err="1"/>
              <a:t>Click</a:t>
            </a:r>
            <a:r>
              <a:rPr lang="nb-NO" dirty="0"/>
              <a:t> to </a:t>
            </a:r>
            <a:r>
              <a:rPr lang="nb-NO" dirty="0" err="1"/>
              <a:t>add</a:t>
            </a:r>
            <a:r>
              <a:rPr lang="nb-NO" dirty="0"/>
              <a:t> </a:t>
            </a:r>
            <a:r>
              <a:rPr lang="nb-NO" dirty="0" err="1"/>
              <a:t>title</a:t>
            </a:r>
            <a:endParaRPr lang="nb-NO" dirty="0"/>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16827591" y="7799785"/>
            <a:ext cx="6948487" cy="615553"/>
          </a:xfrm>
        </p:spPr>
        <p:txBody>
          <a:bodyPr anchor="b" anchorCtr="0">
            <a:spAutoFit/>
          </a:bodyPr>
          <a:lstStyle>
            <a:lvl1pPr marL="0" indent="0">
              <a:lnSpc>
                <a:spcPct val="100000"/>
              </a:lnSpc>
              <a:buFont typeface="+mj-lt"/>
              <a:buNone/>
              <a:defRPr sz="4000" b="0" i="0">
                <a:latin typeface="TID UI Medium" panose="02000503000000020004" pitchFamily="2" charset="0"/>
                <a:ea typeface="TID UI Medium" panose="02000503000000020004" pitchFamily="2" charset="0"/>
                <a:cs typeface="TID UI Medium" panose="02000503000000020004" pitchFamily="2" charset="0"/>
              </a:defRPr>
            </a:lvl1pPr>
            <a:lvl2pPr marL="450000" indent="0">
              <a:buFont typeface="+mj-lt"/>
              <a:buNone/>
              <a:defRPr sz="4000"/>
            </a:lvl2pPr>
            <a:lvl3pPr marL="900000" indent="0">
              <a:buFont typeface="+mj-lt"/>
              <a:buNone/>
              <a:defRPr sz="4000"/>
            </a:lvl3pPr>
            <a:lvl4pPr marL="1350000" indent="0">
              <a:buFont typeface="+mj-lt"/>
              <a:buNone/>
              <a:defRPr sz="4000"/>
            </a:lvl4pPr>
            <a:lvl5pPr marL="1800000" indent="0">
              <a:buFont typeface="+mj-lt"/>
              <a:buNone/>
              <a:defRPr sz="4000"/>
            </a:lvl5pPr>
          </a:lstStyle>
          <a:p>
            <a:pPr lvl="0"/>
            <a:r>
              <a:rPr lang="nb-NO" dirty="0"/>
              <a:t>3. </a:t>
            </a:r>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192888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nnholdsfelt (hvi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688499" y="3250855"/>
            <a:ext cx="11313862" cy="8568015"/>
          </a:xfrm>
          <a:prstGeom prst="roundRect">
            <a:avLst>
              <a:gd name="adj" fmla="val 1760"/>
            </a:avLst>
          </a:prstGeom>
          <a:solidFill>
            <a:schemeClr val="bg2"/>
          </a:solidFill>
          <a:ln w="12685" cap="flat">
            <a:noFill/>
            <a:prstDash val="solid"/>
            <a:miter/>
          </a:ln>
          <a:effectLst/>
        </p:spPr>
        <p:txBody>
          <a:bodyPr/>
          <a:lstStyle>
            <a:lvl1pPr marL="0" indent="0">
              <a:buNone/>
              <a:defRPr b="0" i="0">
                <a:solidFill>
                  <a:schemeClr val="bg1"/>
                </a:solidFill>
                <a:latin typeface="TID UI" panose="02000503000000020004" pitchFamily="2" charset="0"/>
              </a:defRPr>
            </a:lvl1pPr>
          </a:lstStyle>
          <a:p>
            <a:pPr lvl="0"/>
            <a:r>
              <a:rPr lang="nb-NO" dirty="0"/>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12365340" y="3247787"/>
            <a:ext cx="11313862" cy="8568015"/>
          </a:xfrm>
          <a:prstGeom prst="roundRect">
            <a:avLst>
              <a:gd name="adj" fmla="val 1760"/>
            </a:avLst>
          </a:prstGeom>
          <a:solidFill>
            <a:schemeClr val="bg2"/>
          </a:solidFill>
          <a:ln w="12685" cap="flat">
            <a:noFill/>
            <a:prstDash val="solid"/>
            <a:miter/>
          </a:ln>
          <a:effectLst/>
        </p:spPr>
        <p:txBody>
          <a:bodyPr/>
          <a:lstStyle>
            <a:lvl1pPr marL="0" indent="0">
              <a:buNone/>
              <a:defRPr b="0" i="0">
                <a:solidFill>
                  <a:schemeClr val="bg1"/>
                </a:solidFill>
                <a:latin typeface="TID UI" panose="02000503000000020004" pitchFamily="2" charset="0"/>
              </a:defRPr>
            </a:lvl1pPr>
          </a:lstStyle>
          <a:p>
            <a:pPr lvl="0"/>
            <a:r>
              <a:rPr lang="nb-NO" dirty="0"/>
              <a:t> </a:t>
            </a:r>
          </a:p>
        </p:txBody>
      </p:sp>
      <p:sp>
        <p:nvSpPr>
          <p:cNvPr id="2" name="Title 1"/>
          <p:cNvSpPr>
            <a:spLocks noGrp="1"/>
          </p:cNvSpPr>
          <p:nvPr>
            <p:ph type="title" hasCustomPrompt="1"/>
          </p:nvPr>
        </p:nvSpPr>
        <p:spPr>
          <a:xfrm>
            <a:off x="1305430" y="3787909"/>
            <a:ext cx="10080000" cy="552972"/>
          </a:xfrm>
        </p:spPr>
        <p:txBody>
          <a:bodyPr>
            <a:normAutofit/>
          </a:bodyPr>
          <a:lstStyle>
            <a:lvl1pPr>
              <a:lnSpc>
                <a:spcPct val="100000"/>
              </a:lnSpc>
              <a:spcBef>
                <a:spcPts val="0"/>
              </a:spcBef>
              <a:defRPr sz="3600"/>
            </a:lvl1pPr>
          </a:lstStyle>
          <a:p>
            <a:r>
              <a:rPr lang="nb-NO" dirty="0"/>
              <a:t>Click to </a:t>
            </a:r>
            <a:r>
              <a:rPr lang="nb-NO" dirty="0" err="1"/>
              <a:t>add</a:t>
            </a:r>
            <a:r>
              <a:rPr lang="nb-NO" dirty="0"/>
              <a:t> </a:t>
            </a:r>
            <a:r>
              <a:rPr lang="nb-NO" dirty="0" err="1"/>
              <a:t>title</a:t>
            </a:r>
            <a:endParaRPr lang="en-US" dirty="0"/>
          </a:p>
        </p:txBody>
      </p:sp>
      <p:sp>
        <p:nvSpPr>
          <p:cNvPr id="3" name="Content Placeholder 2"/>
          <p:cNvSpPr>
            <a:spLocks noGrp="1"/>
          </p:cNvSpPr>
          <p:nvPr>
            <p:ph idx="1" hasCustomPrompt="1"/>
          </p:nvPr>
        </p:nvSpPr>
        <p:spPr>
          <a:xfrm>
            <a:off x="1305430" y="4607041"/>
            <a:ext cx="10080000" cy="6741565"/>
          </a:xfrm>
        </p:spPr>
        <p:txBody>
          <a:bodyPr>
            <a:normAutofit/>
          </a:bodyPr>
          <a:lstStyle>
            <a:lvl1pPr marL="0" indent="-338138">
              <a:lnSpc>
                <a:spcPct val="114000"/>
              </a:lnSpc>
              <a:spcBef>
                <a:spcPts val="0"/>
              </a:spcBef>
              <a:buNone/>
              <a:tabLst>
                <a:tab pos="881063" algn="l"/>
                <a:tab pos="2689225" algn="l"/>
                <a:tab pos="4433888" algn="l"/>
              </a:tabLst>
              <a:defRPr sz="3600" b="0" i="0">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t>
            </a:r>
            <a:r>
              <a:rPr lang="nb-NO" dirty="0" err="1"/>
              <a:t>add</a:t>
            </a:r>
            <a:r>
              <a:rPr lang="nb-NO" dirty="0"/>
              <a:t> </a:t>
            </a:r>
            <a:r>
              <a:rPr lang="nb-NO" dirty="0" err="1"/>
              <a:t>text</a:t>
            </a:r>
            <a:endParaRPr lang="nb-NO" dirty="0"/>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12982271" y="4607041"/>
            <a:ext cx="10080000" cy="6741565"/>
          </a:xfrm>
        </p:spPr>
        <p:txBody>
          <a:bodyPr>
            <a:normAutofit/>
          </a:bodyPr>
          <a:lstStyle>
            <a:lvl1pPr marL="357188" indent="-338138">
              <a:lnSpc>
                <a:spcPts val="4600"/>
              </a:lnSpc>
              <a:spcBef>
                <a:spcPts val="0"/>
              </a:spcBef>
              <a:buNone/>
              <a:tabLst>
                <a:tab pos="881063" algn="l"/>
                <a:tab pos="2646363" algn="l"/>
                <a:tab pos="4433888" algn="l"/>
              </a:tabLst>
              <a:defRPr sz="3600" b="0" i="0">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12982271" y="3771523"/>
            <a:ext cx="10080000" cy="564322"/>
          </a:xfrm>
        </p:spPr>
        <p:txBody>
          <a:bodyPr>
            <a:normAutofit/>
          </a:bodyPr>
          <a:lstStyle>
            <a:lvl1pPr marL="0" indent="0">
              <a:lnSpc>
                <a:spcPct val="100000"/>
              </a:lnSpc>
              <a:buNone/>
              <a:defRPr sz="3600">
                <a:solidFill>
                  <a:schemeClr val="tx1"/>
                </a:solidFill>
                <a:latin typeface="+mj-lt"/>
              </a:defRPr>
            </a:lvl1pPr>
          </a:lstStyle>
          <a:p>
            <a:pPr lvl="0"/>
            <a:r>
              <a:rPr lang="nb-NO" dirty="0"/>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lvl1pPr>
              <a:defRPr b="0" i="0">
                <a:latin typeface="TID UI" panose="02000503000000020004" pitchFamily="2" charset="0"/>
              </a:defRPr>
            </a:lvl1pPr>
          </a:lstStyle>
          <a:p>
            <a:fld id="{5BED8B3D-DD6F-4F15-AFB3-D382970B1B89}" type="slidenum">
              <a:rPr lang="nb-NO" smtClean="0"/>
              <a:pPr/>
              <a:t>‹#›</a:t>
            </a:fld>
            <a:endParaRPr lang="nb-NO" dirty="0"/>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687388" y="1875490"/>
            <a:ext cx="22991814" cy="915988"/>
          </a:xfrm>
        </p:spPr>
        <p:txBody>
          <a:bodyPr anchor="b" anchorCtr="0">
            <a:noAutofit/>
          </a:bodyPr>
          <a:lstStyle>
            <a:lvl1pPr marL="0" indent="0">
              <a:lnSpc>
                <a:spcPct val="100000"/>
              </a:lnSpc>
              <a:buNone/>
              <a:defRPr sz="5400" b="0" i="0" spc="-20" baseline="0">
                <a:latin typeface="TID UI Medium" panose="02000503000000020004" pitchFamily="2" charset="0"/>
                <a:ea typeface="TID UI Medium" panose="02000503000000020004" pitchFamily="2" charset="0"/>
                <a:cs typeface="TID UI Medium" panose="02000503000000020004" pitchFamily="2" charset="0"/>
              </a:defRPr>
            </a:lvl1pPr>
            <a:lvl2pPr>
              <a:defRPr sz="5400" b="0" i="0">
                <a:latin typeface="TID UI Medium" panose="02000503000000020004" pitchFamily="2" charset="0"/>
                <a:ea typeface="TID UI Medium" panose="02000503000000020004" pitchFamily="2" charset="0"/>
                <a:cs typeface="TID UI Medium" panose="02000503000000020004" pitchFamily="2" charset="0"/>
              </a:defRPr>
            </a:lvl2pPr>
            <a:lvl3pPr>
              <a:defRPr sz="5400" b="0" i="0">
                <a:latin typeface="TID UI Medium" panose="02000503000000020004" pitchFamily="2" charset="0"/>
                <a:ea typeface="TID UI Medium" panose="02000503000000020004" pitchFamily="2" charset="0"/>
                <a:cs typeface="TID UI Medium" panose="02000503000000020004" pitchFamily="2" charset="0"/>
              </a:defRPr>
            </a:lvl3pPr>
            <a:lvl4pPr>
              <a:defRPr sz="5400" b="0" i="0">
                <a:latin typeface="TID UI Medium" panose="02000503000000020004" pitchFamily="2" charset="0"/>
                <a:ea typeface="TID UI Medium" panose="02000503000000020004" pitchFamily="2" charset="0"/>
                <a:cs typeface="TID UI Medium" panose="02000503000000020004" pitchFamily="2" charset="0"/>
              </a:defRPr>
            </a:lvl4pPr>
            <a:lvl5pPr>
              <a:defRPr sz="54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dirty="0"/>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Tree>
    <p:extLst>
      <p:ext uri="{BB962C8B-B14F-4D97-AF65-F5344CB8AC3E}">
        <p14:creationId xmlns:p14="http://schemas.microsoft.com/office/powerpoint/2010/main" val="28816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lide - Høyrestilt">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334878" y="3853009"/>
            <a:ext cx="11379200" cy="2954655"/>
          </a:xfrm>
        </p:spPr>
        <p:txBody>
          <a:bodyPr anchor="b" anchorCtr="0">
            <a:normAutofit/>
          </a:bodyPr>
          <a:lstStyle>
            <a:lvl1pPr algn="l">
              <a:lnSpc>
                <a:spcPct val="100000"/>
              </a:lnSpc>
              <a:spcBef>
                <a:spcPts val="0"/>
              </a:spcBef>
              <a:defRPr sz="9600">
                <a:solidFill>
                  <a:schemeClr val="tx2"/>
                </a:solidFill>
              </a:defRPr>
            </a:lvl1pPr>
          </a:lstStyle>
          <a:p>
            <a:r>
              <a:rPr lang="nb-NO" dirty="0"/>
              <a:t>Plass til din </a:t>
            </a:r>
            <a:br>
              <a:rPr lang="nb-NO" dirty="0"/>
            </a:br>
            <a:r>
              <a:rPr lang="nb-NO" dirty="0"/>
              <a:t>tittel her</a:t>
            </a:r>
            <a:endParaRPr lang="en-US" dirty="0"/>
          </a:p>
        </p:txBody>
      </p:sp>
      <p:sp>
        <p:nvSpPr>
          <p:cNvPr id="3" name="Subtitle 2"/>
          <p:cNvSpPr>
            <a:spLocks noGrp="1"/>
          </p:cNvSpPr>
          <p:nvPr>
            <p:ph type="subTitle" idx="1" hasCustomPrompt="1"/>
          </p:nvPr>
        </p:nvSpPr>
        <p:spPr>
          <a:xfrm>
            <a:off x="12334876" y="7761094"/>
            <a:ext cx="11391900" cy="1205458"/>
          </a:xfrm>
        </p:spPr>
        <p:txBody>
          <a:bodyPr>
            <a:noAutofit/>
          </a:bodyPr>
          <a:lstStyle>
            <a:lvl1pPr marL="0" indent="0" algn="l">
              <a:lnSpc>
                <a:spcPct val="110000"/>
              </a:lnSpc>
              <a:spcBef>
                <a:spcPts val="0"/>
              </a:spcBef>
              <a:buNone/>
              <a:defRPr sz="5400" b="0" i="0">
                <a:solidFill>
                  <a:schemeClr val="accent2"/>
                </a:solidFill>
                <a:latin typeface="TID UI" panose="02000503000000020004" pitchFamily="2"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2" indent="0" algn="ctr">
              <a:buNone/>
              <a:defRPr sz="3200"/>
            </a:lvl9pPr>
          </a:lstStyle>
          <a:p>
            <a:r>
              <a:rPr lang="nb-NO" dirty="0"/>
              <a:t>Undertittel her</a:t>
            </a:r>
            <a:endParaRPr lang="en-US" dirty="0"/>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1161" y="2401643"/>
            <a:ext cx="6349689" cy="9289355"/>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66647" y="12364709"/>
            <a:ext cx="3160565" cy="680400"/>
          </a:xfrm>
          <a:prstGeom prst="rect">
            <a:avLst/>
          </a:prstGeom>
        </p:spPr>
      </p:pic>
    </p:spTree>
    <p:extLst>
      <p:ext uri="{BB962C8B-B14F-4D97-AF65-F5344CB8AC3E}">
        <p14:creationId xmlns:p14="http://schemas.microsoft.com/office/powerpoint/2010/main" val="1460090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nnholdsfelt (blå)">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688499" y="3250855"/>
            <a:ext cx="11313862" cy="8568015"/>
          </a:xfrm>
          <a:prstGeom prst="roundRect">
            <a:avLst>
              <a:gd name="adj" fmla="val 1760"/>
            </a:avLst>
          </a:prstGeom>
          <a:solidFill>
            <a:srgbClr val="F3F4FA"/>
          </a:solidFill>
          <a:ln w="12685" cap="flat">
            <a:noFill/>
            <a:prstDash val="solid"/>
            <a:miter/>
          </a:ln>
          <a:effectLst/>
        </p:spPr>
        <p:txBody>
          <a:bodyPr/>
          <a:lstStyle>
            <a:lvl1pPr marL="0" indent="0">
              <a:buNone/>
              <a:defRPr b="0" i="0">
                <a:solidFill>
                  <a:schemeClr val="bg1"/>
                </a:solidFill>
                <a:latin typeface="TID UI" panose="02000503000000020004" pitchFamily="2" charset="0"/>
              </a:defRPr>
            </a:lvl1pPr>
          </a:lstStyle>
          <a:p>
            <a:pPr lvl="0"/>
            <a:r>
              <a:rPr lang="nb-NO" dirty="0"/>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12365340" y="3247787"/>
            <a:ext cx="11313862" cy="8568015"/>
          </a:xfrm>
          <a:prstGeom prst="roundRect">
            <a:avLst>
              <a:gd name="adj" fmla="val 1760"/>
            </a:avLst>
          </a:prstGeom>
          <a:solidFill>
            <a:srgbClr val="F3F4FA"/>
          </a:solidFill>
          <a:ln w="12685" cap="flat">
            <a:noFill/>
            <a:prstDash val="solid"/>
            <a:miter/>
          </a:ln>
          <a:effectLst/>
        </p:spPr>
        <p:txBody>
          <a:bodyPr/>
          <a:lstStyle>
            <a:lvl1pPr marL="0" indent="0">
              <a:buNone/>
              <a:defRPr b="0" i="0">
                <a:solidFill>
                  <a:schemeClr val="bg1"/>
                </a:solidFill>
                <a:latin typeface="TID UI" panose="02000503000000020004" pitchFamily="2" charset="0"/>
              </a:defRPr>
            </a:lvl1pPr>
          </a:lstStyle>
          <a:p>
            <a:pPr lvl="0"/>
            <a:r>
              <a:rPr lang="nb-NO" dirty="0"/>
              <a:t> </a:t>
            </a:r>
          </a:p>
        </p:txBody>
      </p:sp>
      <p:sp>
        <p:nvSpPr>
          <p:cNvPr id="2" name="Title 1"/>
          <p:cNvSpPr>
            <a:spLocks noGrp="1"/>
          </p:cNvSpPr>
          <p:nvPr>
            <p:ph type="title" hasCustomPrompt="1"/>
          </p:nvPr>
        </p:nvSpPr>
        <p:spPr>
          <a:xfrm>
            <a:off x="1305430" y="3771523"/>
            <a:ext cx="10080000" cy="552972"/>
          </a:xfrm>
        </p:spPr>
        <p:txBody>
          <a:bodyPr>
            <a:normAutofit/>
          </a:bodyPr>
          <a:lstStyle>
            <a:lvl1pPr>
              <a:lnSpc>
                <a:spcPct val="100000"/>
              </a:lnSpc>
              <a:spcBef>
                <a:spcPts val="0"/>
              </a:spcBef>
              <a:defRPr sz="3600"/>
            </a:lvl1pPr>
          </a:lstStyle>
          <a:p>
            <a:r>
              <a:rPr lang="nb-NO" dirty="0" err="1"/>
              <a:t>Click</a:t>
            </a:r>
            <a:r>
              <a:rPr lang="nb-NO" dirty="0"/>
              <a:t> to </a:t>
            </a:r>
            <a:r>
              <a:rPr lang="nb-NO" dirty="0" err="1"/>
              <a:t>add</a:t>
            </a:r>
            <a:r>
              <a:rPr lang="nb-NO" dirty="0"/>
              <a:t> </a:t>
            </a:r>
            <a:r>
              <a:rPr lang="nb-NO" dirty="0" err="1"/>
              <a:t>title</a:t>
            </a:r>
            <a:endParaRPr lang="en-US" dirty="0"/>
          </a:p>
        </p:txBody>
      </p:sp>
      <p:sp>
        <p:nvSpPr>
          <p:cNvPr id="3" name="Content Placeholder 2"/>
          <p:cNvSpPr>
            <a:spLocks noGrp="1"/>
          </p:cNvSpPr>
          <p:nvPr>
            <p:ph idx="1" hasCustomPrompt="1"/>
          </p:nvPr>
        </p:nvSpPr>
        <p:spPr>
          <a:xfrm>
            <a:off x="1305430" y="4607041"/>
            <a:ext cx="10080000" cy="6741565"/>
          </a:xfrm>
        </p:spPr>
        <p:txBody>
          <a:bodyPr>
            <a:normAutofit/>
          </a:bodyPr>
          <a:lstStyle>
            <a:lvl1pPr marL="0" indent="-357188">
              <a:lnSpc>
                <a:spcPct val="114000"/>
              </a:lnSpc>
              <a:spcBef>
                <a:spcPts val="0"/>
              </a:spcBef>
              <a:buNone/>
              <a:tabLst>
                <a:tab pos="1019175" algn="l"/>
                <a:tab pos="2705100" algn="l"/>
                <a:tab pos="4475163" algn="l"/>
                <a:tab pos="6307138" algn="l"/>
              </a:tabLst>
              <a:defRPr sz="3600" b="0" i="0">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12982271" y="4607041"/>
            <a:ext cx="10080000" cy="6741565"/>
          </a:xfrm>
        </p:spPr>
        <p:txBody>
          <a:bodyPr>
            <a:normAutofit/>
          </a:bodyPr>
          <a:lstStyle>
            <a:lvl1pPr marL="0" indent="-338138">
              <a:lnSpc>
                <a:spcPct val="114000"/>
              </a:lnSpc>
              <a:spcBef>
                <a:spcPts val="0"/>
              </a:spcBef>
              <a:buNone/>
              <a:tabLst>
                <a:tab pos="1060450" algn="l"/>
                <a:tab pos="1768475" algn="l"/>
                <a:tab pos="2646363" algn="l"/>
                <a:tab pos="3579813" algn="l"/>
                <a:tab pos="4476750" algn="l"/>
              </a:tabLst>
              <a:defRPr sz="3600" b="0" i="0">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12982271" y="3771523"/>
            <a:ext cx="10080000" cy="564322"/>
          </a:xfrm>
        </p:spPr>
        <p:txBody>
          <a:bodyPr>
            <a:normAutofit/>
          </a:bodyPr>
          <a:lstStyle>
            <a:lvl1pPr marL="0" indent="0">
              <a:lnSpc>
                <a:spcPct val="100000"/>
              </a:lnSpc>
              <a:buNone/>
              <a:defRPr sz="3600">
                <a:solidFill>
                  <a:schemeClr val="tx1"/>
                </a:solidFill>
                <a:latin typeface="+mj-lt"/>
              </a:defRPr>
            </a:lvl1pPr>
          </a:lstStyle>
          <a:p>
            <a:pPr lvl="0"/>
            <a:r>
              <a:rPr lang="nb-NO" dirty="0"/>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lvl1pPr>
              <a:defRPr b="0" i="0">
                <a:latin typeface="TID UI" panose="02000503000000020004" pitchFamily="2" charset="0"/>
              </a:defRPr>
            </a:lvl1pPr>
          </a:lstStyle>
          <a:p>
            <a:fld id="{5BED8B3D-DD6F-4F15-AFB3-D382970B1B89}" type="slidenum">
              <a:rPr lang="nb-NO" smtClean="0"/>
              <a:pPr/>
              <a:t>‹#›</a:t>
            </a:fld>
            <a:endParaRPr lang="nb-NO" dirty="0"/>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687686" y="1878478"/>
            <a:ext cx="22991516" cy="915988"/>
          </a:xfrm>
        </p:spPr>
        <p:txBody>
          <a:bodyPr anchor="b" anchorCtr="0">
            <a:noAutofit/>
          </a:bodyPr>
          <a:lstStyle>
            <a:lvl1pPr marL="0" indent="0">
              <a:lnSpc>
                <a:spcPct val="100000"/>
              </a:lnSpc>
              <a:buNone/>
              <a:defRPr sz="5400" b="0" i="0" spc="-20" baseline="0">
                <a:latin typeface="TID UI Medium" panose="02000503000000020004" pitchFamily="2" charset="0"/>
                <a:ea typeface="TID UI Medium" panose="02000503000000020004" pitchFamily="2" charset="0"/>
                <a:cs typeface="TID UI Medium" panose="02000503000000020004" pitchFamily="2" charset="0"/>
              </a:defRPr>
            </a:lvl1pPr>
            <a:lvl2pPr>
              <a:defRPr sz="5400" b="0" i="0">
                <a:latin typeface="TID UI Medium" panose="02000503000000020004" pitchFamily="2" charset="0"/>
                <a:ea typeface="TID UI Medium" panose="02000503000000020004" pitchFamily="2" charset="0"/>
                <a:cs typeface="TID UI Medium" panose="02000503000000020004" pitchFamily="2" charset="0"/>
              </a:defRPr>
            </a:lvl2pPr>
            <a:lvl3pPr>
              <a:defRPr sz="5400" b="0" i="0">
                <a:latin typeface="TID UI Medium" panose="02000503000000020004" pitchFamily="2" charset="0"/>
                <a:ea typeface="TID UI Medium" panose="02000503000000020004" pitchFamily="2" charset="0"/>
                <a:cs typeface="TID UI Medium" panose="02000503000000020004" pitchFamily="2" charset="0"/>
              </a:defRPr>
            </a:lvl3pPr>
            <a:lvl4pPr>
              <a:defRPr sz="5400" b="0" i="0">
                <a:latin typeface="TID UI Medium" panose="02000503000000020004" pitchFamily="2" charset="0"/>
                <a:ea typeface="TID UI Medium" panose="02000503000000020004" pitchFamily="2" charset="0"/>
                <a:cs typeface="TID UI Medium" panose="02000503000000020004" pitchFamily="2" charset="0"/>
              </a:defRPr>
            </a:lvl4pPr>
            <a:lvl5pPr>
              <a:defRPr sz="54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dirty="0"/>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Tree>
    <p:extLst>
      <p:ext uri="{BB962C8B-B14F-4D97-AF65-F5344CB8AC3E}">
        <p14:creationId xmlns:p14="http://schemas.microsoft.com/office/powerpoint/2010/main" val="2913658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felt - hvit">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708537" y="2632569"/>
            <a:ext cx="7317586" cy="9288001"/>
          </a:xfrm>
          <a:prstGeom prst="roundRect">
            <a:avLst>
              <a:gd name="adj" fmla="val 2323"/>
            </a:avLst>
          </a:prstGeom>
          <a:solidFill>
            <a:schemeClr val="bg2"/>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8532413" y="2620370"/>
            <a:ext cx="7380000" cy="9288000"/>
          </a:xfrm>
          <a:prstGeom prst="roundRect">
            <a:avLst>
              <a:gd name="adj" fmla="val 2323"/>
            </a:avLst>
          </a:prstGeom>
          <a:solidFill>
            <a:schemeClr val="bg2"/>
          </a:solidFill>
          <a:ln w="12685" cap="flat">
            <a:noFill/>
            <a:prstDash val="solid"/>
            <a:miter/>
          </a:ln>
          <a:effectLst/>
        </p:spPr>
        <p:txBody>
          <a:bodyPr anchor="t" anchorCtr="0"/>
          <a:lstStyle>
            <a:lvl1pPr marL="0" indent="0">
              <a:buNone/>
              <a:defRPr b="0" i="0">
                <a:solidFill>
                  <a:srgbClr val="F7F7FD"/>
                </a:solidFill>
                <a:latin typeface="TID UI" panose="02000503000000020004" pitchFamily="2" charset="0"/>
              </a:defRPr>
            </a:lvl1pPr>
          </a:lstStyle>
          <a:p>
            <a:pPr lvl="0"/>
            <a:r>
              <a:rPr lang="nb-NO" dirty="0"/>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16356290" y="2620370"/>
            <a:ext cx="7380000" cy="9288000"/>
          </a:xfrm>
          <a:prstGeom prst="roundRect">
            <a:avLst>
              <a:gd name="adj" fmla="val 2323"/>
            </a:avLst>
          </a:prstGeom>
          <a:solidFill>
            <a:schemeClr val="bg2"/>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2" name="Title 1"/>
          <p:cNvSpPr>
            <a:spLocks noGrp="1"/>
          </p:cNvSpPr>
          <p:nvPr>
            <p:ph type="title" hasCustomPrompt="1"/>
          </p:nvPr>
        </p:nvSpPr>
        <p:spPr>
          <a:xfrm>
            <a:off x="1293198" y="3142435"/>
            <a:ext cx="6191999" cy="626388"/>
          </a:xfrm>
        </p:spPr>
        <p:txBody>
          <a:bodyPr anchor="t" anchorCtr="0">
            <a:normAutofit/>
          </a:bodyPr>
          <a:lstStyle>
            <a:lvl1pPr>
              <a:lnSpc>
                <a:spcPct val="100000"/>
              </a:lnSpc>
              <a:defRPr sz="3400">
                <a:solidFill>
                  <a:schemeClr val="tx2"/>
                </a:solidFill>
              </a:defRPr>
            </a:lvl1pPr>
          </a:lstStyle>
          <a:p>
            <a:r>
              <a:rPr lang="nb-NO" dirty="0"/>
              <a:t>Click to </a:t>
            </a:r>
            <a:r>
              <a:rPr lang="nb-NO" dirty="0" err="1"/>
              <a:t>add</a:t>
            </a:r>
            <a:endParaRPr lang="en-US" dirty="0"/>
          </a:p>
        </p:txBody>
      </p:sp>
      <p:sp>
        <p:nvSpPr>
          <p:cNvPr id="3" name="Content Placeholder 2"/>
          <p:cNvSpPr>
            <a:spLocks noGrp="1"/>
          </p:cNvSpPr>
          <p:nvPr>
            <p:ph idx="1" hasCustomPrompt="1"/>
          </p:nvPr>
        </p:nvSpPr>
        <p:spPr>
          <a:xfrm>
            <a:off x="1293199" y="4549775"/>
            <a:ext cx="6192000" cy="6782254"/>
          </a:xfrm>
        </p:spPr>
        <p:txBody>
          <a:bodyPr>
            <a:normAutofit/>
          </a:bodyPr>
          <a:lstStyle>
            <a:lvl1pPr marL="0" indent="-357188">
              <a:lnSpc>
                <a:spcPct val="120000"/>
              </a:lnSpc>
              <a:buNone/>
              <a:tabLst>
                <a:tab pos="1060450" algn="l"/>
                <a:tab pos="2747963" algn="l"/>
              </a:tabLst>
              <a:defRPr sz="30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b="0" i="0">
                <a:latin typeface="TID UI" panose="02000503000000020004" pitchFamily="2" charset="0"/>
              </a:defRPr>
            </a:lvl1pPr>
          </a:lstStyle>
          <a:p>
            <a:fld id="{66F151DC-B5E5-497C-BC65-BC7F54A16411}" type="slidenum">
              <a:rPr lang="nb-NO" smtClean="0"/>
              <a:pPr/>
              <a:t>‹#›</a:t>
            </a:fld>
            <a:endParaRPr lang="nb-NO" dirty="0"/>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9104787" y="4549775"/>
            <a:ext cx="6313805" cy="6782254"/>
          </a:xfrm>
        </p:spPr>
        <p:txBody>
          <a:bodyPr>
            <a:normAutofit/>
          </a:bodyPr>
          <a:lstStyle>
            <a:lvl1pPr marL="0" indent="-357188">
              <a:lnSpc>
                <a:spcPct val="120000"/>
              </a:lnSpc>
              <a:buNone/>
              <a:tabLst>
                <a:tab pos="1060450" algn="l"/>
                <a:tab pos="2705100" algn="l"/>
              </a:tabLst>
              <a:defRPr sz="30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16916375" y="4549775"/>
            <a:ext cx="6313805" cy="6782254"/>
          </a:xfrm>
        </p:spPr>
        <p:txBody>
          <a:bodyPr>
            <a:normAutofit/>
          </a:bodyPr>
          <a:lstStyle>
            <a:lvl1pPr marL="0" indent="-357188">
              <a:lnSpc>
                <a:spcPct val="120000"/>
              </a:lnSpc>
              <a:buNone/>
              <a:tabLst>
                <a:tab pos="1060450" algn="l"/>
                <a:tab pos="2747963" algn="l"/>
              </a:tabLst>
              <a:defRPr sz="30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687686" y="1330344"/>
            <a:ext cx="23032465" cy="915988"/>
          </a:xfrm>
        </p:spPr>
        <p:txBody>
          <a:bodyPr anchor="b" anchorCtr="0">
            <a:noAutofit/>
          </a:bodyPr>
          <a:lstStyle>
            <a:lvl1pPr marL="0" indent="0">
              <a:lnSpc>
                <a:spcPts val="5600"/>
              </a:lnSpc>
              <a:buNone/>
              <a:tabLst>
                <a:tab pos="5899150" algn="l"/>
              </a:tabLst>
              <a:defRPr sz="4400" b="0" i="0" spc="-20" baseline="0">
                <a:latin typeface="TID UI Medium" panose="02000503000000020004" pitchFamily="2" charset="0"/>
                <a:ea typeface="TID UI Medium" panose="02000503000000020004" pitchFamily="2" charset="0"/>
                <a:cs typeface="TID UI Medium" panose="02000503000000020004" pitchFamily="2" charset="0"/>
              </a:defRPr>
            </a:lvl1pPr>
            <a:lvl2pPr>
              <a:defRPr sz="5400" b="0" i="0">
                <a:latin typeface="TID UI Medium" panose="02000503000000020004" pitchFamily="2" charset="0"/>
                <a:ea typeface="TID UI Medium" panose="02000503000000020004" pitchFamily="2" charset="0"/>
                <a:cs typeface="TID UI Medium" panose="02000503000000020004" pitchFamily="2" charset="0"/>
              </a:defRPr>
            </a:lvl2pPr>
            <a:lvl3pPr>
              <a:defRPr sz="5400" b="0" i="0">
                <a:latin typeface="TID UI Medium" panose="02000503000000020004" pitchFamily="2" charset="0"/>
                <a:ea typeface="TID UI Medium" panose="02000503000000020004" pitchFamily="2" charset="0"/>
                <a:cs typeface="TID UI Medium" panose="02000503000000020004" pitchFamily="2" charset="0"/>
              </a:defRPr>
            </a:lvl3pPr>
            <a:lvl4pPr>
              <a:defRPr sz="5400" b="0" i="0">
                <a:latin typeface="TID UI Medium" panose="02000503000000020004" pitchFamily="2" charset="0"/>
                <a:ea typeface="TID UI Medium" panose="02000503000000020004" pitchFamily="2" charset="0"/>
                <a:cs typeface="TID UI Medium" panose="02000503000000020004" pitchFamily="2" charset="0"/>
              </a:defRPr>
            </a:lvl4pPr>
            <a:lvl5pPr>
              <a:defRPr sz="54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dirty="0"/>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9075290" y="3259165"/>
            <a:ext cx="6343302" cy="527580"/>
          </a:xfrm>
        </p:spPr>
        <p:txBody>
          <a:bodyPr wrap="square">
            <a:normAutofit/>
          </a:bodyPr>
          <a:lstStyle>
            <a:lvl1pPr marL="0" indent="0">
              <a:lnSpc>
                <a:spcPct val="100000"/>
              </a:lnSpc>
              <a:buNone/>
              <a:defRPr sz="3400">
                <a:solidFill>
                  <a:schemeClr val="tx1"/>
                </a:solidFill>
                <a:latin typeface="+mj-lt"/>
              </a:defRPr>
            </a:lvl1pPr>
          </a:lstStyle>
          <a:p>
            <a:pPr lvl="0"/>
            <a:r>
              <a:rPr lang="nb-NO" dirty="0"/>
              <a:t>Click to </a:t>
            </a:r>
            <a:r>
              <a:rPr lang="nb-NO" dirty="0" err="1"/>
              <a:t>add</a:t>
            </a:r>
            <a:endParaRPr lang="nb-NO" dirty="0"/>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16862439" y="3259165"/>
            <a:ext cx="6343302" cy="546816"/>
          </a:xfrm>
        </p:spPr>
        <p:txBody>
          <a:bodyPr wrap="square">
            <a:normAutofit/>
          </a:bodyPr>
          <a:lstStyle>
            <a:lvl1pPr marL="0" indent="0">
              <a:lnSpc>
                <a:spcPts val="4400"/>
              </a:lnSpc>
              <a:buNone/>
              <a:defRPr sz="3400">
                <a:solidFill>
                  <a:schemeClr val="tx1"/>
                </a:solidFill>
                <a:latin typeface="+mj-lt"/>
              </a:defRPr>
            </a:lvl1pPr>
          </a:lstStyle>
          <a:p>
            <a:pPr lvl="0"/>
            <a:r>
              <a:rPr lang="nb-NO" dirty="0"/>
              <a:t>Click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3757614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felt - champagne">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708537" y="2632571"/>
            <a:ext cx="7259385" cy="913620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8584665" y="2620370"/>
            <a:ext cx="7259385" cy="913620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16460794" y="2620370"/>
            <a:ext cx="7259385" cy="913620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2" name="Title 1"/>
          <p:cNvSpPr>
            <a:spLocks noGrp="1"/>
          </p:cNvSpPr>
          <p:nvPr>
            <p:ph type="title" hasCustomPrompt="1"/>
          </p:nvPr>
        </p:nvSpPr>
        <p:spPr>
          <a:xfrm>
            <a:off x="1292400" y="3161456"/>
            <a:ext cx="6210614" cy="522424"/>
          </a:xfrm>
        </p:spPr>
        <p:txBody>
          <a:bodyPr anchor="t" anchorCtr="0">
            <a:normAutofit/>
          </a:bodyPr>
          <a:lstStyle>
            <a:lvl1pPr>
              <a:lnSpc>
                <a:spcPct val="100000"/>
              </a:lnSpc>
              <a:defRPr sz="3200" b="0" i="0">
                <a:solidFill>
                  <a:schemeClr val="tx1"/>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dirty="0"/>
              <a:t>Overskrift 1</a:t>
            </a:r>
            <a:endParaRPr lang="en-US" dirty="0"/>
          </a:p>
        </p:txBody>
      </p:sp>
      <p:sp>
        <p:nvSpPr>
          <p:cNvPr id="3" name="Content Placeholder 2"/>
          <p:cNvSpPr>
            <a:spLocks noGrp="1"/>
          </p:cNvSpPr>
          <p:nvPr>
            <p:ph idx="1" hasCustomPrompt="1"/>
          </p:nvPr>
        </p:nvSpPr>
        <p:spPr>
          <a:xfrm>
            <a:off x="1293198" y="3785175"/>
            <a:ext cx="6210615" cy="7481331"/>
          </a:xfrm>
        </p:spPr>
        <p:txBody>
          <a:bodyPr>
            <a:normAutofit/>
          </a:bodyPr>
          <a:lstStyle>
            <a:lvl1pPr marL="0" indent="-357188">
              <a:lnSpc>
                <a:spcPct val="120000"/>
              </a:lnSpc>
              <a:buNone/>
              <a:tabLst>
                <a:tab pos="831850" algn="l"/>
                <a:tab pos="2705100" algn="l"/>
              </a:tabLst>
              <a:defRPr sz="2600" b="0" i="0">
                <a:solidFill>
                  <a:schemeClr val="tx1"/>
                </a:solidFill>
                <a:latin typeface="TID UI" panose="02000503000000020004" pitchFamily="2" charset="0"/>
                <a:ea typeface="TID UI" panose="02000503000000020004" pitchFamily="2" charset="0"/>
                <a:cs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b="0" i="0">
                <a:solidFill>
                  <a:schemeClr val="accent2"/>
                </a:solidFill>
                <a:latin typeface="TID UI" panose="02000503000000020004" pitchFamily="2" charset="0"/>
              </a:defRPr>
            </a:lvl1pPr>
          </a:lstStyle>
          <a:p>
            <a:fld id="{66F151DC-B5E5-497C-BC65-BC7F54A16411}" type="slidenum">
              <a:rPr lang="nb-NO" smtClean="0"/>
              <a:pPr/>
              <a:t>‹#›</a:t>
            </a:fld>
            <a:endParaRPr lang="nb-NO" dirty="0"/>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9157039" y="3785175"/>
            <a:ext cx="6210615" cy="7481331"/>
          </a:xfrm>
        </p:spPr>
        <p:txBody>
          <a:bodyPr>
            <a:normAutofit/>
          </a:bodyPr>
          <a:lstStyle>
            <a:lvl1pPr marL="0" indent="-415925">
              <a:lnSpc>
                <a:spcPct val="120000"/>
              </a:lnSpc>
              <a:buNone/>
              <a:tabLst>
                <a:tab pos="1060450" algn="l"/>
                <a:tab pos="2663825" algn="l"/>
              </a:tabLst>
              <a:defRPr sz="2600" b="0" i="0">
                <a:solidFill>
                  <a:schemeClr val="tx1"/>
                </a:solidFill>
                <a:latin typeface="TID UI" panose="02000503000000020004" pitchFamily="2" charset="0"/>
                <a:ea typeface="TID UI" panose="02000503000000020004" pitchFamily="2" charset="0"/>
                <a:cs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17020879" y="3785175"/>
            <a:ext cx="6210615" cy="7481331"/>
          </a:xfrm>
          <a:effectLst/>
        </p:spPr>
        <p:txBody>
          <a:bodyPr>
            <a:normAutofit/>
          </a:bodyPr>
          <a:lstStyle>
            <a:lvl1pPr marL="0" indent="-357188">
              <a:lnSpc>
                <a:spcPct val="120000"/>
              </a:lnSpc>
              <a:buNone/>
              <a:tabLst>
                <a:tab pos="1060450" algn="l"/>
                <a:tab pos="2663825" algn="l"/>
              </a:tabLst>
              <a:defRPr sz="2600" b="0" i="0">
                <a:solidFill>
                  <a:schemeClr val="tx1"/>
                </a:solidFill>
                <a:latin typeface="TID UI" panose="02000503000000020004" pitchFamily="2" charset="0"/>
                <a:ea typeface="TID UI" panose="02000503000000020004" pitchFamily="2" charset="0"/>
                <a:cs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9157038" y="3168203"/>
            <a:ext cx="6210615" cy="509964"/>
          </a:xfrm>
        </p:spPr>
        <p:txBody>
          <a:bodyPr>
            <a:noAutofit/>
          </a:bodyPr>
          <a:lstStyle>
            <a:lvl1pPr marL="0" indent="0">
              <a:lnSpc>
                <a:spcPct val="100000"/>
              </a:lnSpc>
              <a:buNone/>
              <a:defRPr sz="3200" b="0" i="0">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dirty="0"/>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17047949" y="3168203"/>
            <a:ext cx="5916612" cy="509964"/>
          </a:xfrm>
        </p:spPr>
        <p:txBody>
          <a:bodyPr>
            <a:noAutofit/>
          </a:bodyPr>
          <a:lstStyle>
            <a:lvl1pPr marL="0" indent="0">
              <a:lnSpc>
                <a:spcPct val="100000"/>
              </a:lnSpc>
              <a:buNone/>
              <a:defRPr sz="3200" b="0" i="0">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dirty="0"/>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687686" y="1330344"/>
            <a:ext cx="23032465" cy="915988"/>
          </a:xfrm>
        </p:spPr>
        <p:txBody>
          <a:bodyPr anchor="b" anchorCtr="0">
            <a:noAutofit/>
          </a:bodyPr>
          <a:lstStyle>
            <a:lvl1pPr marL="0" indent="0">
              <a:lnSpc>
                <a:spcPts val="5600"/>
              </a:lnSpc>
              <a:buNone/>
              <a:defRPr sz="4400" b="0" i="0" spc="-2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5400" b="0" i="0">
                <a:latin typeface="TID UI Medium" panose="02000503000000020004" pitchFamily="2" charset="0"/>
                <a:ea typeface="TID UI Medium" panose="02000503000000020004" pitchFamily="2" charset="0"/>
                <a:cs typeface="TID UI Medium" panose="02000503000000020004" pitchFamily="2" charset="0"/>
              </a:defRPr>
            </a:lvl2pPr>
            <a:lvl3pPr>
              <a:defRPr sz="5400" b="0" i="0">
                <a:latin typeface="TID UI Medium" panose="02000503000000020004" pitchFamily="2" charset="0"/>
                <a:ea typeface="TID UI Medium" panose="02000503000000020004" pitchFamily="2" charset="0"/>
                <a:cs typeface="TID UI Medium" panose="02000503000000020004" pitchFamily="2" charset="0"/>
              </a:defRPr>
            </a:lvl3pPr>
            <a:lvl4pPr>
              <a:defRPr sz="5400" b="0" i="0">
                <a:latin typeface="TID UI Medium" panose="02000503000000020004" pitchFamily="2" charset="0"/>
                <a:ea typeface="TID UI Medium" panose="02000503000000020004" pitchFamily="2" charset="0"/>
                <a:cs typeface="TID UI Medium" panose="02000503000000020004" pitchFamily="2" charset="0"/>
              </a:defRPr>
            </a:lvl4pPr>
            <a:lvl5pPr>
              <a:defRPr sz="54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dirty="0"/>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Tree>
    <p:extLst>
      <p:ext uri="{BB962C8B-B14F-4D97-AF65-F5344CB8AC3E}">
        <p14:creationId xmlns:p14="http://schemas.microsoft.com/office/powerpoint/2010/main" val="3695498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felt">
    <p:bg>
      <p:bgPr>
        <a:solidFill>
          <a:schemeClr val="accent3"/>
        </a:solidFill>
        <a:effectLst/>
      </p:bgPr>
    </p:bg>
    <p:spTree>
      <p:nvGrpSpPr>
        <p:cNvPr id="1" name=""/>
        <p:cNvGrpSpPr/>
        <p:nvPr/>
      </p:nvGrpSpPr>
      <p:grpSpPr>
        <a:xfrm>
          <a:off x="0" y="0"/>
          <a:ext cx="0" cy="0"/>
          <a:chOff x="0" y="0"/>
          <a:chExt cx="0" cy="0"/>
        </a:xfrm>
      </p:grpSpPr>
      <p:sp>
        <p:nvSpPr>
          <p:cNvPr id="5" name="Plassholder for tekst 12">
            <a:extLst>
              <a:ext uri="{FF2B5EF4-FFF2-40B4-BE49-F238E27FC236}">
                <a16:creationId xmlns:a16="http://schemas.microsoft.com/office/drawing/2014/main" id="{6DD31331-9A08-758C-937B-CCE6E1D0BBC4}"/>
              </a:ext>
            </a:extLst>
          </p:cNvPr>
          <p:cNvSpPr>
            <a:spLocks noGrp="1"/>
          </p:cNvSpPr>
          <p:nvPr>
            <p:ph type="body" sz="quarter" idx="33" hasCustomPrompt="1"/>
          </p:nvPr>
        </p:nvSpPr>
        <p:spPr>
          <a:xfrm>
            <a:off x="6538952" y="4521161"/>
            <a:ext cx="5500800" cy="773669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687686" y="4521161"/>
            <a:ext cx="5500800" cy="773669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12353062" y="4510810"/>
            <a:ext cx="5500800" cy="773669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18204328" y="4510810"/>
            <a:ext cx="5500800" cy="7736691"/>
          </a:xfrm>
          <a:prstGeom prst="roundRect">
            <a:avLst>
              <a:gd name="adj" fmla="val 2323"/>
            </a:avLst>
          </a:prstGeom>
          <a:solidFill>
            <a:schemeClr val="bg1"/>
          </a:solidFill>
          <a:ln w="12685" cap="flat">
            <a:noFill/>
            <a:prstDash val="solid"/>
            <a:miter/>
          </a:ln>
          <a:effectLst/>
        </p:spPr>
        <p:txBody>
          <a:bodyPr/>
          <a:lstStyle>
            <a:lvl1pPr marL="0" indent="0">
              <a:buNone/>
              <a:defRPr b="0" i="0">
                <a:solidFill>
                  <a:srgbClr val="F7F7FD"/>
                </a:solidFill>
                <a:latin typeface="TID UI" panose="02000503000000020004" pitchFamily="2" charset="0"/>
              </a:defRPr>
            </a:lvl1pPr>
          </a:lstStyle>
          <a:p>
            <a:pPr lvl="0"/>
            <a:r>
              <a:rPr lang="nb-NO" dirty="0"/>
              <a:t> </a:t>
            </a:r>
          </a:p>
        </p:txBody>
      </p:sp>
      <p:sp>
        <p:nvSpPr>
          <p:cNvPr id="3" name="Content Placeholder 2"/>
          <p:cNvSpPr>
            <a:spLocks noGrp="1"/>
          </p:cNvSpPr>
          <p:nvPr>
            <p:ph idx="1" hasCustomPrompt="1"/>
          </p:nvPr>
        </p:nvSpPr>
        <p:spPr>
          <a:xfrm>
            <a:off x="1096553" y="8758992"/>
            <a:ext cx="4699074" cy="3154605"/>
          </a:xfrm>
        </p:spPr>
        <p:txBody>
          <a:bodyPr/>
          <a:lstStyle>
            <a:lvl1pPr marL="0" indent="-357188">
              <a:lnSpc>
                <a:spcPct val="120000"/>
              </a:lnSpc>
              <a:buNone/>
              <a:tabLst>
                <a:tab pos="873125" algn="l"/>
                <a:tab pos="2705100" algn="l"/>
              </a:tabLst>
              <a:defRPr sz="24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t>
            </a:r>
            <a:r>
              <a:rPr lang="nb-NO" dirty="0" err="1"/>
              <a:t>add</a:t>
            </a:r>
            <a:r>
              <a:rPr lang="nb-NO" dirty="0"/>
              <a:t> </a:t>
            </a:r>
            <a:r>
              <a:rPr lang="nb-NO" dirty="0" err="1"/>
              <a:t>text</a:t>
            </a:r>
            <a:endParaRPr lang="nb-NO" dirty="0"/>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2273071" y="5299502"/>
            <a:ext cx="2210400" cy="2210400"/>
          </a:xfrm>
        </p:spPr>
        <p:txBody>
          <a:bodyPr>
            <a:normAutofit/>
          </a:bodyPr>
          <a:lstStyle>
            <a:lvl1pPr marL="0" indent="0">
              <a:buNone/>
              <a:defRPr sz="2400" b="0" i="0">
                <a:latin typeface="TID UI" panose="02000503000000020004" pitchFamily="2" charset="0"/>
              </a:defRPr>
            </a:lvl1pPr>
          </a:lstStyle>
          <a:p>
            <a:r>
              <a:rPr lang="nb-NO" dirty="0"/>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6937419" y="8748641"/>
            <a:ext cx="4699074" cy="3154605"/>
          </a:xfrm>
        </p:spPr>
        <p:txBody>
          <a:bodyPr/>
          <a:lstStyle>
            <a:lvl1pPr marL="0" indent="-357188">
              <a:lnSpc>
                <a:spcPct val="120000"/>
              </a:lnSpc>
              <a:buNone/>
              <a:tabLst>
                <a:tab pos="873125" algn="l"/>
                <a:tab pos="2663825" algn="l"/>
              </a:tabLst>
              <a:defRPr sz="24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8113937" y="5289151"/>
            <a:ext cx="2210400" cy="2210400"/>
          </a:xfrm>
        </p:spPr>
        <p:txBody>
          <a:bodyPr>
            <a:normAutofit/>
          </a:bodyPr>
          <a:lstStyle>
            <a:lvl1pPr marL="0" indent="0">
              <a:buNone/>
              <a:defRPr sz="2400" b="0" i="0">
                <a:latin typeface="TID UI" panose="02000503000000020004" pitchFamily="2" charset="0"/>
              </a:defRPr>
            </a:lvl1pPr>
          </a:lstStyle>
          <a:p>
            <a:r>
              <a:rPr lang="nb-NO" dirty="0"/>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12778285" y="8738290"/>
            <a:ext cx="4699074" cy="3154605"/>
          </a:xfrm>
        </p:spPr>
        <p:txBody>
          <a:bodyPr/>
          <a:lstStyle>
            <a:lvl1pPr marL="0" indent="-357188">
              <a:lnSpc>
                <a:spcPct val="120000"/>
              </a:lnSpc>
              <a:buNone/>
              <a:tabLst>
                <a:tab pos="873125" algn="l"/>
                <a:tab pos="2705100" algn="l"/>
              </a:tabLst>
              <a:defRPr sz="24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13954803" y="5278800"/>
            <a:ext cx="2210400" cy="2210400"/>
          </a:xfrm>
        </p:spPr>
        <p:txBody>
          <a:bodyPr>
            <a:normAutofit/>
          </a:bodyPr>
          <a:lstStyle>
            <a:lvl1pPr marL="0" indent="0">
              <a:buNone/>
              <a:defRPr sz="2400" b="0" i="0">
                <a:latin typeface="TID UI" panose="02000503000000020004" pitchFamily="2" charset="0"/>
              </a:defRPr>
            </a:lvl1pPr>
          </a:lstStyle>
          <a:p>
            <a:r>
              <a:rPr lang="nb-NO" dirty="0"/>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6937419" y="8150565"/>
            <a:ext cx="4699074" cy="408253"/>
          </a:xfrm>
        </p:spPr>
        <p:txBody>
          <a:bodyPr>
            <a:normAutofit/>
          </a:bodyPr>
          <a:lstStyle>
            <a:lvl1pPr marL="0" indent="0">
              <a:lnSpc>
                <a:spcPct val="100000"/>
              </a:lnSpc>
              <a:buNone/>
              <a:defRPr sz="26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marL="0" marR="0" lvl="0" indent="0" algn="l" defTabSz="1828709" rtl="0" eaLnBrk="1" fontAlgn="auto" latinLnBrk="0" hangingPunct="1">
              <a:lnSpc>
                <a:spcPts val="3400"/>
              </a:lnSpc>
              <a:spcBef>
                <a:spcPts val="0"/>
              </a:spcBef>
              <a:spcAft>
                <a:spcPts val="0"/>
              </a:spcAft>
              <a:buClrTx/>
              <a:buSzTx/>
              <a:buFont typeface="Arial" panose="020B0604020202020204" pitchFamily="34" charset="0"/>
              <a:buNone/>
              <a:tabLst/>
              <a:defRPr/>
            </a:pPr>
            <a:r>
              <a:rPr lang="nb-NO" dirty="0"/>
              <a:t>Click to </a:t>
            </a:r>
            <a:r>
              <a:rPr lang="nb-NO" dirty="0" err="1"/>
              <a:t>add</a:t>
            </a:r>
            <a:r>
              <a:rPr lang="nb-NO" dirty="0"/>
              <a:t> </a:t>
            </a:r>
            <a:r>
              <a:rPr lang="nb-NO" dirty="0" err="1"/>
              <a:t>title</a:t>
            </a:r>
            <a:endParaRPr lang="nb-NO" dirty="0"/>
          </a:p>
          <a:p>
            <a:pPr lvl="0"/>
            <a:endParaRPr lang="nb-NO" dirty="0"/>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12778284" y="8140214"/>
            <a:ext cx="4699074" cy="408253"/>
          </a:xfrm>
        </p:spPr>
        <p:txBody>
          <a:bodyPr>
            <a:normAutofit/>
          </a:bodyPr>
          <a:lstStyle>
            <a:lvl1pPr marL="0" indent="0">
              <a:lnSpc>
                <a:spcPct val="100000"/>
              </a:lnSpc>
              <a:buNone/>
              <a:defRPr sz="26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dirty="0"/>
              <a:t>Click to </a:t>
            </a:r>
            <a:r>
              <a:rPr lang="nb-NO" dirty="0" err="1"/>
              <a:t>add</a:t>
            </a:r>
            <a:r>
              <a:rPr lang="nb-NO" dirty="0"/>
              <a:t> </a:t>
            </a:r>
            <a:r>
              <a:rPr lang="nb-NO" dirty="0" err="1"/>
              <a:t>title</a:t>
            </a:r>
            <a:endParaRPr lang="nb-NO" dirty="0"/>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18613194" y="8748641"/>
            <a:ext cx="4699074" cy="3154605"/>
          </a:xfrm>
        </p:spPr>
        <p:txBody>
          <a:bodyPr/>
          <a:lstStyle>
            <a:lvl1pPr marL="0" indent="-357188">
              <a:lnSpc>
                <a:spcPct val="120000"/>
              </a:lnSpc>
              <a:buNone/>
              <a:tabLst>
                <a:tab pos="831850" algn="l"/>
                <a:tab pos="2663825" algn="l"/>
              </a:tabLst>
              <a:defRPr sz="2400" b="0" i="0">
                <a:solidFill>
                  <a:schemeClr val="tx2"/>
                </a:solidFill>
                <a:latin typeface="TID UI" panose="02000503000000020004" pitchFamily="2" charset="0"/>
              </a:defRPr>
            </a:lvl1pPr>
            <a:lvl2pPr>
              <a:lnSpc>
                <a:spcPts val="3400"/>
              </a:lnSpc>
              <a:defRPr sz="2400"/>
            </a:lvl2pPr>
            <a:lvl3pPr>
              <a:lnSpc>
                <a:spcPts val="3400"/>
              </a:lnSpc>
              <a:defRPr sz="2400"/>
            </a:lvl3pPr>
            <a:lvl4pPr>
              <a:lnSpc>
                <a:spcPts val="3400"/>
              </a:lnSpc>
              <a:defRPr sz="2400"/>
            </a:lvl4pPr>
            <a:lvl5pPr>
              <a:lnSpc>
                <a:spcPts val="3400"/>
              </a:lnSpc>
              <a:defRPr sz="2400"/>
            </a:lvl5pPr>
          </a:lstStyle>
          <a:p>
            <a:pPr lvl="0"/>
            <a:r>
              <a:rPr lang="nb-NO" dirty="0"/>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19789712" y="5289151"/>
            <a:ext cx="2210400" cy="2210400"/>
          </a:xfrm>
        </p:spPr>
        <p:txBody>
          <a:bodyPr>
            <a:normAutofit/>
          </a:bodyPr>
          <a:lstStyle>
            <a:lvl1pPr marL="0" indent="0">
              <a:buNone/>
              <a:defRPr sz="2400" b="0" i="0">
                <a:latin typeface="TID UI" panose="02000503000000020004" pitchFamily="2" charset="0"/>
              </a:defRPr>
            </a:lvl1pPr>
          </a:lstStyle>
          <a:p>
            <a:r>
              <a:rPr lang="nb-NO" dirty="0"/>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18613193" y="8150565"/>
            <a:ext cx="4699074" cy="408253"/>
          </a:xfrm>
        </p:spPr>
        <p:txBody>
          <a:bodyPr>
            <a:normAutofit/>
          </a:bodyPr>
          <a:lstStyle>
            <a:lvl1pPr marL="0" indent="0">
              <a:lnSpc>
                <a:spcPct val="100000"/>
              </a:lnSpc>
              <a:buNone/>
              <a:defRPr sz="26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dirty="0"/>
              <a:t>Click to add title</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1096553" y="8140213"/>
            <a:ext cx="4699074" cy="408253"/>
          </a:xfrm>
        </p:spPr>
        <p:txBody>
          <a:bodyPr>
            <a:normAutofit/>
          </a:bodyPr>
          <a:lstStyle>
            <a:lvl1pPr marL="0" indent="0">
              <a:lnSpc>
                <a:spcPct val="100000"/>
              </a:lnSpc>
              <a:buNone/>
              <a:defRPr sz="26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dirty="0"/>
              <a:t>Click to </a:t>
            </a:r>
            <a:r>
              <a:rPr lang="nb-NO" dirty="0" err="1"/>
              <a:t>add</a:t>
            </a:r>
            <a:r>
              <a:rPr lang="nb-NO" dirty="0"/>
              <a:t> </a:t>
            </a:r>
            <a:r>
              <a:rPr lang="nb-NO" dirty="0" err="1"/>
              <a:t>title</a:t>
            </a:r>
            <a:endParaRPr lang="nb-NO" dirty="0"/>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692617" y="2468012"/>
            <a:ext cx="23012510" cy="948978"/>
          </a:xfrm>
        </p:spPr>
        <p:txBody>
          <a:bodyPr anchor="b" anchorCtr="0">
            <a:normAutofit/>
          </a:bodyPr>
          <a:lstStyle>
            <a:lvl1pPr>
              <a:defRPr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dirty="0"/>
              <a:t>Click to </a:t>
            </a:r>
            <a:r>
              <a:rPr lang="nb-NO" dirty="0" err="1"/>
              <a:t>add</a:t>
            </a:r>
            <a:r>
              <a:rPr lang="nb-NO" dirty="0"/>
              <a:t> </a:t>
            </a:r>
            <a:r>
              <a:rPr lang="nb-NO" dirty="0" err="1"/>
              <a:t>title</a:t>
            </a:r>
            <a:endParaRPr lang="en-US" dirty="0"/>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lvl1pPr>
              <a:defRPr b="0" i="0">
                <a:latin typeface="TID UI" panose="02000503000000020004" pitchFamily="2" charset="0"/>
              </a:defRPr>
            </a:lvl1pPr>
          </a:lstStyle>
          <a:p>
            <a:fld id="{971044C8-A430-4791-9EA8-011DF172B2C3}" type="slidenum">
              <a:rPr lang="nb-NO" smtClean="0"/>
              <a:pPr/>
              <a:t>‹#›</a:t>
            </a:fld>
            <a:endParaRPr lang="nb-NO" dirty="0"/>
          </a:p>
        </p:txBody>
      </p:sp>
    </p:spTree>
    <p:extLst>
      <p:ext uri="{BB962C8B-B14F-4D97-AF65-F5344CB8AC3E}">
        <p14:creationId xmlns:p14="http://schemas.microsoft.com/office/powerpoint/2010/main" val="2563908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51749" y="1723102"/>
            <a:ext cx="22368402" cy="1107996"/>
          </a:xfrm>
        </p:spPr>
        <p:txBody>
          <a:bodyPr anchor="b" anchorCtr="0">
            <a:normAutofit/>
          </a:bodyPr>
          <a:lstStyle>
            <a:lvl1pPr algn="l">
              <a:lnSpc>
                <a:spcPct val="100000"/>
              </a:lnSpc>
              <a:spcBef>
                <a:spcPts val="0"/>
              </a:spcBef>
              <a:defRPr sz="72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dirty="0"/>
              <a:t>Overskrift</a:t>
            </a:r>
            <a:endParaRPr lang="en-US" dirty="0"/>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Tree>
    <p:extLst>
      <p:ext uri="{BB962C8B-B14F-4D97-AF65-F5344CB8AC3E}">
        <p14:creationId xmlns:p14="http://schemas.microsoft.com/office/powerpoint/2010/main" val="74678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tat - Lys">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1296459" y="3024619"/>
            <a:ext cx="21789494" cy="7755969"/>
          </a:xfrm>
        </p:spPr>
        <p:txBody>
          <a:bodyPr anchor="ctr" anchorCtr="1"/>
          <a:lstStyle>
            <a:lvl1pPr algn="ctr">
              <a:lnSpc>
                <a:spcPct val="100000"/>
              </a:lnSpc>
              <a:spcBef>
                <a:spcPts val="0"/>
              </a:spcBef>
              <a:defRPr sz="7200" spc="-40" baseline="0">
                <a:solidFill>
                  <a:schemeClr val="tx2"/>
                </a:solidFill>
                <a:latin typeface="+mj-lt"/>
              </a:defRPr>
            </a:lvl1pPr>
          </a:lstStyle>
          <a:p>
            <a:r>
              <a:rPr lang="nb-NO" dirty="0"/>
              <a:t>«Ruter gjør det superenkelt å reise rundt i hovedstadsregionen. De vet hva som er viktig </a:t>
            </a:r>
            <a:br>
              <a:rPr lang="nb-NO" dirty="0"/>
            </a:br>
            <a:r>
              <a:rPr lang="nb-NO" dirty="0"/>
              <a:t>for meg og løser opp floker i hverdagen. </a:t>
            </a:r>
            <a:br>
              <a:rPr lang="nb-NO" dirty="0"/>
            </a:br>
            <a:br>
              <a:rPr lang="nb-NO" dirty="0"/>
            </a:br>
            <a:r>
              <a:rPr lang="nb-NO" dirty="0"/>
              <a:t>De viser også at når jeg reiser med Ruter, </a:t>
            </a:r>
            <a:br>
              <a:rPr lang="nb-NO" dirty="0"/>
            </a:br>
            <a:r>
              <a:rPr lang="nb-NO" dirty="0"/>
              <a:t>er det bra både for meg, miljøet og </a:t>
            </a:r>
            <a:br>
              <a:rPr lang="nb-NO" dirty="0"/>
            </a:br>
            <a:r>
              <a:rPr lang="nb-NO" dirty="0"/>
              <a:t>folkene som bor her.»</a:t>
            </a:r>
            <a:endParaRPr lang="en-US" dirty="0"/>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solidFill>
                  <a:schemeClr val="accent2"/>
                </a:solidFill>
                <a:latin typeface="TID UI" panose="02000503000000020004" pitchFamily="2" charset="0"/>
              </a:defRPr>
            </a:lvl1pPr>
          </a:lstStyle>
          <a:p>
            <a:fld id="{6D65A19B-F501-47C9-98E5-3946BFE4C503}" type="slidenum">
              <a:rPr lang="nb-NO" smtClean="0"/>
              <a:pPr/>
              <a:t>‹#›</a:t>
            </a:fld>
            <a:endParaRPr lang="nb-NO" dirty="0"/>
          </a:p>
        </p:txBody>
      </p:sp>
    </p:spTree>
    <p:extLst>
      <p:ext uri="{BB962C8B-B14F-4D97-AF65-F5344CB8AC3E}">
        <p14:creationId xmlns:p14="http://schemas.microsoft.com/office/powerpoint/2010/main" val="143864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itat - Blå">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1296459" y="3024619"/>
            <a:ext cx="21789494" cy="7755969"/>
          </a:xfrm>
        </p:spPr>
        <p:txBody>
          <a:bodyPr anchor="ctr" anchorCtr="1"/>
          <a:lstStyle>
            <a:lvl1pPr algn="ctr">
              <a:lnSpc>
                <a:spcPct val="100000"/>
              </a:lnSpc>
              <a:spcBef>
                <a:spcPts val="0"/>
              </a:spcBef>
              <a:defRPr sz="7200" b="0" i="0" spc="-4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dirty="0"/>
              <a:t>«Ruter gjør det superenkelt å reise rundt i hovedstadsregionen. De vet hva som er viktig </a:t>
            </a:r>
            <a:br>
              <a:rPr lang="nb-NO" dirty="0"/>
            </a:br>
            <a:r>
              <a:rPr lang="nb-NO" dirty="0"/>
              <a:t>for meg og løser opp floker i hverdagen. </a:t>
            </a:r>
            <a:br>
              <a:rPr lang="nb-NO" dirty="0"/>
            </a:br>
            <a:br>
              <a:rPr lang="nb-NO" dirty="0"/>
            </a:br>
            <a:r>
              <a:rPr lang="nb-NO" dirty="0"/>
              <a:t>De viser også at når jeg reiser med Ruter, </a:t>
            </a:r>
            <a:br>
              <a:rPr lang="nb-NO" dirty="0"/>
            </a:br>
            <a:r>
              <a:rPr lang="nb-NO" dirty="0"/>
              <a:t>er det bra både for meg, miljøet og </a:t>
            </a:r>
            <a:br>
              <a:rPr lang="nb-NO" dirty="0"/>
            </a:br>
            <a:r>
              <a:rPr lang="nb-NO" dirty="0"/>
              <a:t>folkene som bor her.»</a:t>
            </a:r>
            <a:endParaRPr lang="en-US" dirty="0"/>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solidFill>
                  <a:srgbClr val="DBDFFF"/>
                </a:solidFill>
                <a:latin typeface="TID UI" panose="02000503000000020004" pitchFamily="2" charset="0"/>
              </a:defRPr>
            </a:lvl1pPr>
          </a:lstStyle>
          <a:p>
            <a:fld id="{6D65A19B-F501-47C9-98E5-3946BFE4C503}" type="slidenum">
              <a:rPr lang="nb-NO" smtClean="0"/>
              <a:pPr/>
              <a:t>‹#›</a:t>
            </a:fld>
            <a:endParaRPr lang="nb-NO" dirty="0"/>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40498" y="12346625"/>
            <a:ext cx="784728" cy="680400"/>
          </a:xfrm>
          <a:prstGeom prst="rect">
            <a:avLst/>
          </a:prstGeom>
        </p:spPr>
      </p:pic>
    </p:spTree>
    <p:extLst>
      <p:ext uri="{BB962C8B-B14F-4D97-AF65-F5344CB8AC3E}">
        <p14:creationId xmlns:p14="http://schemas.microsoft.com/office/powerpoint/2010/main" val="2639856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itat med illustrasjon">
    <p:bg>
      <p:bgPr>
        <a:solidFill>
          <a:srgbClr val="E1F4FF">
            <a:alpha val="50030"/>
          </a:srgbClr>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814668" y="3256038"/>
            <a:ext cx="12063095" cy="7520328"/>
          </a:xfrm>
        </p:spPr>
        <p:txBody>
          <a:bodyPr anchor="ctr" anchorCtr="1">
            <a:normAutofit/>
          </a:bodyPr>
          <a:lstStyle>
            <a:lvl1pPr algn="l">
              <a:lnSpc>
                <a:spcPct val="113000"/>
              </a:lnSpc>
              <a:spcBef>
                <a:spcPts val="0"/>
              </a:spcBef>
              <a:defRPr sz="5400" b="0" i="0" spc="-40" baseline="0">
                <a:solidFill>
                  <a:schemeClr val="tx2"/>
                </a:solidFill>
                <a:latin typeface="TID UI" panose="02000503000000020004" pitchFamily="2" charset="0"/>
              </a:defRPr>
            </a:lvl1pPr>
          </a:lstStyle>
          <a:p>
            <a:r>
              <a:rPr lang="nb-NO" dirty="0"/>
              <a:t>«Ruter gjør det superenkelt å reise rundt i hovedstadsregionen. De vet hva som er viktig for meg og løser opp floker i hverdagen. </a:t>
            </a:r>
            <a:br>
              <a:rPr lang="nb-NO" dirty="0"/>
            </a:br>
            <a:br>
              <a:rPr lang="nb-NO" dirty="0"/>
            </a:br>
            <a:r>
              <a:rPr lang="nb-NO" dirty="0"/>
              <a:t>De viser også at når jeg reiser med Ruter, er det bra både for meg, miljøet og folkene som bor her.»</a:t>
            </a:r>
            <a:endParaRPr lang="en-US" dirty="0"/>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13621703" y="2059260"/>
            <a:ext cx="10031412" cy="9875837"/>
          </a:xfrm>
          <a:noFill/>
        </p:spPr>
        <p:txBody>
          <a:bodyPr/>
          <a:lstStyle>
            <a:lvl1pPr marL="0" indent="0">
              <a:buNone/>
              <a:defRPr b="0" i="0">
                <a:solidFill>
                  <a:schemeClr val="dk2">
                    <a:alpha val="0"/>
                  </a:schemeClr>
                </a:solidFill>
                <a:latin typeface="TID UI" panose="02000503000000020004" pitchFamily="2"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1055121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slide - H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44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m slide - Blå">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4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 enkel">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2" y="0"/>
            <a:ext cx="9332257" cy="13716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b="0" i="0" dirty="0">
              <a:latin typeface="TID UI" panose="02000503000000020004" pitchFamily="2" charset="0"/>
            </a:endParaRPr>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67018" y="3068243"/>
            <a:ext cx="7475677" cy="7475677"/>
          </a:xfrm>
          <a:prstGeom prst="rect">
            <a:avLst/>
          </a:prstGeom>
        </p:spPr>
      </p:pic>
      <p:sp>
        <p:nvSpPr>
          <p:cNvPr id="2" name="Title 1"/>
          <p:cNvSpPr>
            <a:spLocks noGrp="1"/>
          </p:cNvSpPr>
          <p:nvPr>
            <p:ph type="ctrTitle" hasCustomPrompt="1"/>
          </p:nvPr>
        </p:nvSpPr>
        <p:spPr>
          <a:xfrm>
            <a:off x="11221663" y="3395201"/>
            <a:ext cx="11908501" cy="1477328"/>
          </a:xfrm>
        </p:spPr>
        <p:txBody>
          <a:bodyPr anchor="b" anchorCtr="0"/>
          <a:lstStyle>
            <a:lvl1pPr algn="l">
              <a:lnSpc>
                <a:spcPct val="100000"/>
              </a:lnSpc>
              <a:spcBef>
                <a:spcPts val="0"/>
              </a:spcBef>
              <a:defRPr sz="9600">
                <a:solidFill>
                  <a:schemeClr val="tx2"/>
                </a:solidFill>
                <a:latin typeface="+mj-lt"/>
              </a:defRPr>
            </a:lvl1pPr>
          </a:lstStyle>
          <a:p>
            <a:r>
              <a:rPr lang="nb-NO" dirty="0"/>
              <a:t>Agenda</a:t>
            </a:r>
            <a:endParaRPr lang="en-US" dirty="0"/>
          </a:p>
        </p:txBody>
      </p:sp>
      <p:sp>
        <p:nvSpPr>
          <p:cNvPr id="3" name="Subtitle 2"/>
          <p:cNvSpPr>
            <a:spLocks noGrp="1"/>
          </p:cNvSpPr>
          <p:nvPr>
            <p:ph type="subTitle" idx="1" hasCustomPrompt="1"/>
          </p:nvPr>
        </p:nvSpPr>
        <p:spPr>
          <a:xfrm>
            <a:off x="11221665" y="5930822"/>
            <a:ext cx="12492409" cy="6350078"/>
          </a:xfrm>
        </p:spPr>
        <p:txBody>
          <a:bodyPr>
            <a:normAutofit/>
          </a:bodyPr>
          <a:lstStyle>
            <a:lvl1pPr marL="914400" indent="-914400" algn="l">
              <a:lnSpc>
                <a:spcPct val="114000"/>
              </a:lnSpc>
              <a:spcBef>
                <a:spcPts val="0"/>
              </a:spcBef>
              <a:spcAft>
                <a:spcPts val="3600"/>
              </a:spcAft>
              <a:buAutoNum type="arabicPeriod"/>
              <a:defRPr sz="4400" b="0" i="0">
                <a:solidFill>
                  <a:schemeClr val="tx2"/>
                </a:solidFill>
                <a:latin typeface="TID UI" panose="02000503000000020004" pitchFamily="2"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2" indent="0" algn="ctr">
              <a:buNone/>
              <a:defRPr sz="3200"/>
            </a:lvl9pPr>
          </a:lstStyle>
          <a:p>
            <a:r>
              <a:rPr lang="nb-NO" dirty="0"/>
              <a:t>Introduksjon og bakgrunn</a:t>
            </a:r>
          </a:p>
          <a:p>
            <a:r>
              <a:rPr lang="nb-NO" dirty="0"/>
              <a:t>Demografi, kjennskap og reisefrekvens</a:t>
            </a:r>
          </a:p>
          <a:p>
            <a:r>
              <a:rPr lang="nb-NO" dirty="0"/>
              <a:t>Markører som har blitt testet</a:t>
            </a:r>
          </a:p>
          <a:p>
            <a:r>
              <a:rPr lang="nb-NO" dirty="0"/>
              <a:t>Resultat</a:t>
            </a:r>
            <a:endParaRPr lang="en-US" dirty="0"/>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30887" y="12353251"/>
            <a:ext cx="789264" cy="6804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spTree>
    <p:extLst>
      <p:ext uri="{BB962C8B-B14F-4D97-AF65-F5344CB8AC3E}">
        <p14:creationId xmlns:p14="http://schemas.microsoft.com/office/powerpoint/2010/main" val="2563690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8865" y="2361194"/>
            <a:ext cx="9224683" cy="9058926"/>
          </a:xfrm>
          <a:prstGeom prst="rect">
            <a:avLst/>
          </a:prstGeom>
        </p:spPr>
      </p:pic>
    </p:spTree>
    <p:extLst>
      <p:ext uri="{BB962C8B-B14F-4D97-AF65-F5344CB8AC3E}">
        <p14:creationId xmlns:p14="http://schemas.microsoft.com/office/powerpoint/2010/main" val="3257787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FD4C21-327F-4551-AA0D-90553B68EC57}"/>
              </a:ext>
            </a:extLst>
          </p:cNvPr>
          <p:cNvSpPr>
            <a:spLocks noGrp="1"/>
          </p:cNvSpPr>
          <p:nvPr>
            <p:ph type="title"/>
          </p:nvPr>
        </p:nvSpPr>
        <p:spPr>
          <a:xfrm>
            <a:off x="1663591" y="7463603"/>
            <a:ext cx="21029831" cy="1661352"/>
          </a:xfrm>
        </p:spPr>
        <p:txBody>
          <a:bodyPr anchor="b"/>
          <a:lstStyle>
            <a:lvl1pPr>
              <a:defRPr sz="10796"/>
            </a:lvl1pPr>
          </a:lstStyle>
          <a:p>
            <a:r>
              <a:rPr lang="nb-NO"/>
              <a:t>Klikk for å redigere tittelstil</a:t>
            </a:r>
          </a:p>
        </p:txBody>
      </p:sp>
      <p:sp>
        <p:nvSpPr>
          <p:cNvPr id="3" name="Plassholder for tekst 2">
            <a:extLst>
              <a:ext uri="{FF2B5EF4-FFF2-40B4-BE49-F238E27FC236}">
                <a16:creationId xmlns:a16="http://schemas.microsoft.com/office/drawing/2014/main" id="{BF8EAAD6-4BB4-4394-9314-92AF539D964B}"/>
              </a:ext>
            </a:extLst>
          </p:cNvPr>
          <p:cNvSpPr>
            <a:spLocks noGrp="1"/>
          </p:cNvSpPr>
          <p:nvPr>
            <p:ph type="body" idx="1"/>
          </p:nvPr>
        </p:nvSpPr>
        <p:spPr>
          <a:xfrm>
            <a:off x="1663591" y="9178927"/>
            <a:ext cx="21029831" cy="3000375"/>
          </a:xfrm>
        </p:spPr>
        <p:txBody>
          <a:bodyPr/>
          <a:lstStyle>
            <a:lvl1pPr marL="0" indent="0">
              <a:buNone/>
              <a:defRPr sz="4316">
                <a:solidFill>
                  <a:schemeClr val="tx1">
                    <a:tint val="75000"/>
                  </a:schemeClr>
                </a:solidFill>
              </a:defRPr>
            </a:lvl1pPr>
            <a:lvl2pPr marL="822549" indent="0">
              <a:buNone/>
              <a:defRPr sz="3599">
                <a:solidFill>
                  <a:schemeClr val="tx1">
                    <a:tint val="75000"/>
                  </a:schemeClr>
                </a:solidFill>
              </a:defRPr>
            </a:lvl2pPr>
            <a:lvl3pPr marL="1645100" indent="0">
              <a:buNone/>
              <a:defRPr sz="3238">
                <a:solidFill>
                  <a:schemeClr val="tx1">
                    <a:tint val="75000"/>
                  </a:schemeClr>
                </a:solidFill>
              </a:defRPr>
            </a:lvl3pPr>
            <a:lvl4pPr marL="2467650" indent="0">
              <a:buNone/>
              <a:defRPr sz="2879">
                <a:solidFill>
                  <a:schemeClr val="tx1">
                    <a:tint val="75000"/>
                  </a:schemeClr>
                </a:solidFill>
              </a:defRPr>
            </a:lvl4pPr>
            <a:lvl5pPr marL="3290202" indent="0">
              <a:buNone/>
              <a:defRPr sz="2879">
                <a:solidFill>
                  <a:schemeClr val="tx1">
                    <a:tint val="75000"/>
                  </a:schemeClr>
                </a:solidFill>
              </a:defRPr>
            </a:lvl5pPr>
            <a:lvl6pPr marL="4112752" indent="0">
              <a:buNone/>
              <a:defRPr sz="2879">
                <a:solidFill>
                  <a:schemeClr val="tx1">
                    <a:tint val="75000"/>
                  </a:schemeClr>
                </a:solidFill>
              </a:defRPr>
            </a:lvl6pPr>
            <a:lvl7pPr marL="4935304" indent="0">
              <a:buNone/>
              <a:defRPr sz="2879">
                <a:solidFill>
                  <a:schemeClr val="tx1">
                    <a:tint val="75000"/>
                  </a:schemeClr>
                </a:solidFill>
              </a:defRPr>
            </a:lvl7pPr>
            <a:lvl8pPr marL="5757854" indent="0">
              <a:buNone/>
              <a:defRPr sz="2879">
                <a:solidFill>
                  <a:schemeClr val="tx1">
                    <a:tint val="75000"/>
                  </a:schemeClr>
                </a:solidFill>
              </a:defRPr>
            </a:lvl8pPr>
            <a:lvl9pPr marL="6580405" indent="0">
              <a:buNone/>
              <a:defRPr sz="2879">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27644C6-5C8A-46F6-A86C-B5B48DE1116A}"/>
              </a:ext>
            </a:extLst>
          </p:cNvPr>
          <p:cNvSpPr>
            <a:spLocks noGrp="1"/>
          </p:cNvSpPr>
          <p:nvPr>
            <p:ph type="dt" sz="half" idx="10"/>
          </p:nvPr>
        </p:nvSpPr>
        <p:spPr/>
        <p:txBody>
          <a:bodyPr/>
          <a:lstStyle/>
          <a:p>
            <a:fld id="{CBA510B7-3EFD-45B0-B3FD-499E2B116768}" type="datetimeFigureOut">
              <a:rPr lang="nb-NO" smtClean="0"/>
              <a:t>07.12.2023</a:t>
            </a:fld>
            <a:endParaRPr lang="nb-NO"/>
          </a:p>
        </p:txBody>
      </p:sp>
      <p:sp>
        <p:nvSpPr>
          <p:cNvPr id="5" name="Plassholder for bunntekst 4">
            <a:extLst>
              <a:ext uri="{FF2B5EF4-FFF2-40B4-BE49-F238E27FC236}">
                <a16:creationId xmlns:a16="http://schemas.microsoft.com/office/drawing/2014/main" id="{800548CD-6D00-4F5C-A274-C7104B5945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A0A109-9733-4E7F-B564-9F5C3178713F}"/>
              </a:ext>
            </a:extLst>
          </p:cNvPr>
          <p:cNvSpPr>
            <a:spLocks noGrp="1"/>
          </p:cNvSpPr>
          <p:nvPr>
            <p:ph type="sldNum" sz="quarter" idx="12"/>
          </p:nvPr>
        </p:nvSpPr>
        <p:spPr/>
        <p:txBody>
          <a:bodyPr/>
          <a:lstStyle/>
          <a:p>
            <a:fld id="{0F4B9918-53CF-4BBA-B448-C0B80315D95A}" type="slidenum">
              <a:rPr lang="nb-NO" smtClean="0"/>
              <a:t>‹#›</a:t>
            </a:fld>
            <a:endParaRPr lang="nb-NO"/>
          </a:p>
        </p:txBody>
      </p:sp>
    </p:spTree>
    <p:extLst>
      <p:ext uri="{BB962C8B-B14F-4D97-AF65-F5344CB8AC3E}">
        <p14:creationId xmlns:p14="http://schemas.microsoft.com/office/powerpoint/2010/main" val="1878223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317625" y="2383630"/>
            <a:ext cx="22387502" cy="1033360"/>
          </a:xfrm>
        </p:spPr>
        <p:txBody>
          <a:bodyPr>
            <a:spAutoFit/>
          </a:bodyPr>
          <a:lstStyle>
            <a:lvl1pPr>
              <a:defRPr sz="6715"/>
            </a:lvl1pPr>
          </a:lstStyle>
          <a:p>
            <a:r>
              <a:rPr lang="nb-NO"/>
              <a:t>Klikk for å redigere tittelstil</a:t>
            </a:r>
          </a:p>
        </p:txBody>
      </p:sp>
      <p:sp>
        <p:nvSpPr>
          <p:cNvPr id="8" name="Plassholder for innhold 2"/>
          <p:cNvSpPr>
            <a:spLocks noGrp="1"/>
          </p:cNvSpPr>
          <p:nvPr>
            <p:ph idx="1"/>
          </p:nvPr>
        </p:nvSpPr>
        <p:spPr>
          <a:xfrm>
            <a:off x="1548299" y="3651253"/>
            <a:ext cx="10362541" cy="8516048"/>
          </a:xfrm>
        </p:spPr>
        <p:txBody>
          <a:bodyPr>
            <a:normAutofit/>
          </a:bodyPr>
          <a:lstStyle>
            <a:lvl1pPr>
              <a:defRPr sz="4797"/>
            </a:lvl1pPr>
            <a:lvl2pPr>
              <a:defRPr sz="4797"/>
            </a:lvl2pPr>
            <a:lvl3pPr>
              <a:defRPr sz="4797"/>
            </a:lvl3pPr>
            <a:lvl4pPr>
              <a:defRPr sz="4797"/>
            </a:lvl4pPr>
            <a:lvl5pPr>
              <a:defRPr sz="4797"/>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12465800" y="3651253"/>
            <a:ext cx="10362541" cy="8516048"/>
          </a:xfrm>
        </p:spPr>
        <p:txBody>
          <a:bodyPr>
            <a:normAutofit/>
          </a:bodyPr>
          <a:lstStyle>
            <a:lvl1pPr>
              <a:defRPr sz="4797"/>
            </a:lvl1pPr>
            <a:lvl2pPr>
              <a:defRPr sz="4797"/>
            </a:lvl2pPr>
            <a:lvl3pPr>
              <a:defRPr sz="4797"/>
            </a:lvl3pPr>
            <a:lvl4pPr>
              <a:defRPr sz="4797"/>
            </a:lvl4pPr>
            <a:lvl5pPr>
              <a:defRPr sz="4797"/>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1165273" y="12886716"/>
            <a:ext cx="383025" cy="258377"/>
          </a:xfrm>
          <a:prstGeom prst="rect">
            <a:avLst/>
          </a:prstGeom>
        </p:spPr>
        <p:txBody>
          <a:bodyPr vert="horz" wrap="square" lIns="0" tIns="0" rIns="0" bIns="0" rtlCol="0" anchor="ctr">
            <a:spAutoFit/>
          </a:bodyPr>
          <a:lstStyle>
            <a:lvl1pPr algn="l">
              <a:defRPr sz="1679">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1545695" y="12886719"/>
            <a:ext cx="17387062" cy="258377"/>
          </a:xfrm>
          <a:prstGeom prst="rect">
            <a:avLst/>
          </a:prstGeom>
        </p:spPr>
        <p:txBody>
          <a:bodyPr vert="horz" wrap="square" lIns="0" tIns="0" rIns="0" bIns="0" rtlCol="0" anchor="ctr">
            <a:spAutoFit/>
          </a:bodyPr>
          <a:lstStyle>
            <a:lvl1pPr algn="l">
              <a:defRPr sz="1679">
                <a:solidFill>
                  <a:srgbClr val="32374B"/>
                </a:solidFill>
              </a:defRPr>
            </a:lvl1pPr>
          </a:lstStyle>
          <a:p>
            <a:r>
              <a:rPr lang="nb-NO"/>
              <a:t>Bunntekst</a:t>
            </a:r>
          </a:p>
        </p:txBody>
      </p:sp>
    </p:spTree>
    <p:extLst>
      <p:ext uri="{BB962C8B-B14F-4D97-AF65-F5344CB8AC3E}">
        <p14:creationId xmlns:p14="http://schemas.microsoft.com/office/powerpoint/2010/main" val="129077437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 reis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846853" y="3395201"/>
            <a:ext cx="15867219" cy="1477328"/>
          </a:xfrm>
        </p:spPr>
        <p:txBody>
          <a:bodyPr anchor="b" anchorCtr="0"/>
          <a:lstStyle>
            <a:lvl1pPr algn="l">
              <a:lnSpc>
                <a:spcPct val="100000"/>
              </a:lnSpc>
              <a:spcBef>
                <a:spcPts val="0"/>
              </a:spcBef>
              <a:defRPr sz="9600">
                <a:solidFill>
                  <a:schemeClr val="tx2"/>
                </a:solidFill>
                <a:latin typeface="+mj-lt"/>
              </a:defRPr>
            </a:lvl1pPr>
          </a:lstStyle>
          <a:p>
            <a:r>
              <a:rPr lang="nb-NO" dirty="0"/>
              <a:t>Agenda</a:t>
            </a:r>
            <a:endParaRPr lang="en-US" dirty="0"/>
          </a:p>
        </p:txBody>
      </p:sp>
      <p:sp>
        <p:nvSpPr>
          <p:cNvPr id="3" name="Subtitle 2"/>
          <p:cNvSpPr>
            <a:spLocks noGrp="1"/>
          </p:cNvSpPr>
          <p:nvPr>
            <p:ph type="subTitle" idx="1" hasCustomPrompt="1"/>
          </p:nvPr>
        </p:nvSpPr>
        <p:spPr>
          <a:xfrm>
            <a:off x="7821838" y="5600622"/>
            <a:ext cx="15892237" cy="6680278"/>
          </a:xfrm>
        </p:spPr>
        <p:txBody>
          <a:bodyPr>
            <a:noAutofit/>
          </a:bodyPr>
          <a:lstStyle>
            <a:lvl1pPr marL="714375" indent="-714375" algn="l">
              <a:lnSpc>
                <a:spcPct val="113000"/>
              </a:lnSpc>
              <a:spcBef>
                <a:spcPts val="0"/>
              </a:spcBef>
              <a:spcAft>
                <a:spcPts val="3600"/>
              </a:spcAft>
              <a:buNone/>
              <a:tabLst/>
              <a:defRPr sz="4400" b="0" i="0">
                <a:solidFill>
                  <a:schemeClr val="tx2"/>
                </a:solidFill>
                <a:latin typeface="TID UI" panose="02000503000000020004" pitchFamily="2"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2" indent="0" algn="ctr">
              <a:buNone/>
              <a:defRPr sz="3200"/>
            </a:lvl9pPr>
          </a:lstStyle>
          <a:p>
            <a:r>
              <a:rPr lang="nb-NO" dirty="0"/>
              <a:t>1. Introduksjon og bakgrunn</a:t>
            </a:r>
          </a:p>
          <a:p>
            <a:r>
              <a:rPr lang="nb-NO" dirty="0"/>
              <a:t>2. Demografi, kjennskap og reisefrekvens</a:t>
            </a:r>
          </a:p>
          <a:p>
            <a:r>
              <a:rPr lang="nb-NO" dirty="0"/>
              <a:t>3. Markører som har blitt testet</a:t>
            </a:r>
          </a:p>
          <a:p>
            <a:r>
              <a:rPr lang="nb-NO" dirty="0"/>
              <a:t>4. Resultat</a:t>
            </a:r>
          </a:p>
          <a:p>
            <a:endParaRPr lang="en-US" dirty="0"/>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4122684" y="0"/>
            <a:ext cx="0" cy="13716000"/>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887" y="12353251"/>
            <a:ext cx="789264" cy="680400"/>
          </a:xfrm>
          <a:prstGeom prst="rect">
            <a:avLst/>
          </a:prstGeom>
        </p:spPr>
      </p:pic>
      <p:sp>
        <p:nvSpPr>
          <p:cNvPr id="4" name="Ellipse 3">
            <a:extLst>
              <a:ext uri="{FF2B5EF4-FFF2-40B4-BE49-F238E27FC236}">
                <a16:creationId xmlns:a16="http://schemas.microsoft.com/office/drawing/2014/main" id="{9BE1EDE3-5A19-3B7E-F1A2-90103DF88E28}"/>
              </a:ext>
            </a:extLst>
          </p:cNvPr>
          <p:cNvSpPr/>
          <p:nvPr userDrawn="1"/>
        </p:nvSpPr>
        <p:spPr>
          <a:xfrm>
            <a:off x="3868528" y="4038552"/>
            <a:ext cx="496957" cy="496957"/>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
        <p:nvSpPr>
          <p:cNvPr id="6" name="Ellipse 5">
            <a:extLst>
              <a:ext uri="{FF2B5EF4-FFF2-40B4-BE49-F238E27FC236}">
                <a16:creationId xmlns:a16="http://schemas.microsoft.com/office/drawing/2014/main" id="{C3EF7377-AF6C-FFEE-C74A-AB806220032A}"/>
              </a:ext>
            </a:extLst>
          </p:cNvPr>
          <p:cNvSpPr/>
          <p:nvPr userDrawn="1"/>
        </p:nvSpPr>
        <p:spPr>
          <a:xfrm>
            <a:off x="3868528" y="5706132"/>
            <a:ext cx="496957" cy="496957"/>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dirty="0">
              <a:latin typeface="TID UI" panose="02000503000000020004" pitchFamily="2" charset="0"/>
            </a:endParaRPr>
          </a:p>
        </p:txBody>
      </p:sp>
    </p:spTree>
    <p:extLst>
      <p:ext uri="{BB962C8B-B14F-4D97-AF65-F5344CB8AC3E}">
        <p14:creationId xmlns:p14="http://schemas.microsoft.com/office/powerpoint/2010/main" val="86451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telslide - Mørk blå">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830" y="5949545"/>
            <a:ext cx="22990541" cy="1440394"/>
          </a:xfrm>
        </p:spPr>
        <p:txBody>
          <a:bodyPr anchor="ctr" anchorCtr="0"/>
          <a:lstStyle>
            <a:lvl1pPr algn="ctr">
              <a:lnSpc>
                <a:spcPct val="90000"/>
              </a:lnSpc>
              <a:defRPr sz="10400" b="0" i="0" spc="-20" baseline="0">
                <a:solidFill>
                  <a:schemeClr val="accent1"/>
                </a:solidFill>
                <a:latin typeface="TID UI" panose="02000503000000020004" pitchFamily="2" charset="0"/>
              </a:defRPr>
            </a:lvl1pPr>
          </a:lstStyle>
          <a:p>
            <a:r>
              <a:rPr lang="nb-NO" dirty="0"/>
              <a:t>1. Introduksjon og bakgrunn</a:t>
            </a:r>
            <a:endParaRPr lang="en-US" dirty="0"/>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solidFill>
                  <a:schemeClr val="bg1"/>
                </a:solidFill>
                <a:latin typeface="TID UI" panose="02000503000000020004" pitchFamily="2" charset="0"/>
              </a:defRPr>
            </a:lvl1pPr>
          </a:lstStyle>
          <a:p>
            <a:fld id="{6D65A19B-F501-47C9-98E5-3946BFE4C503}" type="slidenum">
              <a:rPr lang="nb-NO" smtClean="0"/>
              <a:pPr/>
              <a:t>‹#›</a:t>
            </a:fld>
            <a:endParaRPr lang="nb-NO" dirty="0"/>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40498" y="12346625"/>
            <a:ext cx="784728" cy="680400"/>
          </a:xfrm>
          <a:prstGeom prst="rect">
            <a:avLst/>
          </a:prstGeom>
        </p:spPr>
      </p:pic>
      <p:pic>
        <p:nvPicPr>
          <p:cNvPr id="3" name="Bilde 2">
            <a:extLst>
              <a:ext uri="{FF2B5EF4-FFF2-40B4-BE49-F238E27FC236}">
                <a16:creationId xmlns:a16="http://schemas.microsoft.com/office/drawing/2014/main" id="{37DE6ECE-36A2-B46D-780B-B19A340E4F7B}"/>
              </a:ext>
            </a:extLst>
          </p:cNvPr>
          <p:cNvPicPr>
            <a:picLocks noChangeAspect="1"/>
          </p:cNvPicPr>
          <p:nvPr userDrawn="1"/>
        </p:nvPicPr>
        <p:blipFill>
          <a:blip r:embed="rId4">
            <a:alphaModFix amt="15000"/>
          </a:blip>
          <a:stretch>
            <a:fillRect/>
          </a:stretch>
        </p:blipFill>
        <p:spPr>
          <a:xfrm rot="3080627">
            <a:off x="12058446" y="-62159"/>
            <a:ext cx="18752176" cy="23568659"/>
          </a:xfrm>
          <a:prstGeom prst="rect">
            <a:avLst/>
          </a:prstGeom>
        </p:spPr>
      </p:pic>
    </p:spTree>
    <p:extLst>
      <p:ext uri="{BB962C8B-B14F-4D97-AF65-F5344CB8AC3E}">
        <p14:creationId xmlns:p14="http://schemas.microsoft.com/office/powerpoint/2010/main" val="325385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536" y="5941722"/>
            <a:ext cx="22990541" cy="1436291"/>
          </a:xfrm>
        </p:spPr>
        <p:txBody>
          <a:bodyPr anchor="ctr" anchorCtr="0"/>
          <a:lstStyle>
            <a:lvl1pPr algn="ctr">
              <a:lnSpc>
                <a:spcPct val="90000"/>
              </a:lnSpc>
              <a:defRPr sz="10400" b="0" i="0" spc="-20" baseline="0">
                <a:solidFill>
                  <a:schemeClr val="tx2"/>
                </a:solidFill>
                <a:latin typeface="TID UI" panose="02000503000000020004" pitchFamily="2" charset="0"/>
              </a:defRPr>
            </a:lvl1pPr>
          </a:lstStyle>
          <a:p>
            <a:r>
              <a:rPr lang="nb-NO" dirty="0"/>
              <a:t>1. Introduksjon og bakgrunn</a:t>
            </a:r>
            <a:endParaRPr lang="en-US" dirty="0"/>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solidFill>
                  <a:schemeClr val="tx2"/>
                </a:solidFill>
                <a:latin typeface="TID UI" panose="02000503000000020004" pitchFamily="2" charset="0"/>
              </a:defRPr>
            </a:lvl1pPr>
          </a:lstStyle>
          <a:p>
            <a:fld id="{6D65A19B-F501-47C9-98E5-3946BFE4C503}" type="slidenum">
              <a:rPr lang="nb-NO" smtClean="0"/>
              <a:pPr/>
              <a:t>‹#›</a:t>
            </a:fld>
            <a:endParaRPr lang="nb-NO" dirty="0"/>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4811" y="12359325"/>
            <a:ext cx="789264" cy="680400"/>
          </a:xfrm>
          <a:prstGeom prst="rect">
            <a:avLst/>
          </a:prstGeom>
        </p:spPr>
      </p:pic>
      <p:pic>
        <p:nvPicPr>
          <p:cNvPr id="5" name="Bilde 4">
            <a:extLst>
              <a:ext uri="{FF2B5EF4-FFF2-40B4-BE49-F238E27FC236}">
                <a16:creationId xmlns:a16="http://schemas.microsoft.com/office/drawing/2014/main" id="{37FE3928-9771-2CCB-834F-81761BC024FF}"/>
              </a:ext>
            </a:extLst>
          </p:cNvPr>
          <p:cNvPicPr>
            <a:picLocks noChangeAspect="1"/>
          </p:cNvPicPr>
          <p:nvPr userDrawn="1"/>
        </p:nvPicPr>
        <p:blipFill>
          <a:blip r:embed="rId4">
            <a:alphaModFix amt="15000"/>
          </a:blip>
          <a:stretch>
            <a:fillRect/>
          </a:stretch>
        </p:blipFill>
        <p:spPr>
          <a:xfrm rot="2971806">
            <a:off x="10029013" y="-4545588"/>
            <a:ext cx="20807612" cy="19705222"/>
          </a:xfrm>
          <a:prstGeom prst="rect">
            <a:avLst/>
          </a:prstGeom>
        </p:spPr>
      </p:pic>
    </p:spTree>
    <p:extLst>
      <p:ext uri="{BB962C8B-B14F-4D97-AF65-F5344CB8AC3E}">
        <p14:creationId xmlns:p14="http://schemas.microsoft.com/office/powerpoint/2010/main" val="238070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blå">
    <p:bg>
      <p:bgPr>
        <a:solidFill>
          <a:srgbClr val="E1F4FF"/>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7F237EC-213E-18F7-3F85-A352ECB6000E}"/>
              </a:ext>
            </a:extLst>
          </p:cNvPr>
          <p:cNvPicPr>
            <a:picLocks noChangeAspect="1"/>
          </p:cNvPicPr>
          <p:nvPr userDrawn="1"/>
        </p:nvPicPr>
        <p:blipFill>
          <a:blip r:embed="rId2">
            <a:alphaModFix amt="30000"/>
          </a:blip>
          <a:stretch>
            <a:fillRect/>
          </a:stretch>
        </p:blipFill>
        <p:spPr>
          <a:xfrm rot="4497496">
            <a:off x="-9280971" y="5837627"/>
            <a:ext cx="31820030" cy="16613996"/>
          </a:xfrm>
          <a:prstGeom prst="rect">
            <a:avLst/>
          </a:prstGeom>
        </p:spPr>
      </p:pic>
      <p:sp>
        <p:nvSpPr>
          <p:cNvPr id="2" name="Title 1"/>
          <p:cNvSpPr>
            <a:spLocks noGrp="1"/>
          </p:cNvSpPr>
          <p:nvPr>
            <p:ph type="title" hasCustomPrompt="1"/>
          </p:nvPr>
        </p:nvSpPr>
        <p:spPr>
          <a:xfrm>
            <a:off x="723536" y="5941722"/>
            <a:ext cx="22990541" cy="1436291"/>
          </a:xfrm>
        </p:spPr>
        <p:txBody>
          <a:bodyPr anchor="ctr" anchorCtr="0"/>
          <a:lstStyle>
            <a:lvl1pPr algn="ctr">
              <a:lnSpc>
                <a:spcPct val="90000"/>
              </a:lnSpc>
              <a:defRPr sz="10400" b="0" i="0" spc="-20" baseline="0">
                <a:solidFill>
                  <a:schemeClr val="tx2"/>
                </a:solidFill>
                <a:latin typeface="TID UI" panose="02000503000000020004" pitchFamily="2" charset="0"/>
              </a:defRPr>
            </a:lvl1pPr>
          </a:lstStyle>
          <a:p>
            <a:r>
              <a:rPr lang="nb-NO" dirty="0"/>
              <a:t>1. Introduksjon og bakgrunn</a:t>
            </a:r>
            <a:endParaRPr lang="en-US" dirty="0"/>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solidFill>
                  <a:schemeClr val="tx2"/>
                </a:solidFill>
                <a:latin typeface="TID UI" panose="02000503000000020004" pitchFamily="2" charset="0"/>
              </a:defRPr>
            </a:lvl1pPr>
          </a:lstStyle>
          <a:p>
            <a:fld id="{6D65A19B-F501-47C9-98E5-3946BFE4C503}" type="slidenum">
              <a:rPr lang="nb-NO" smtClean="0"/>
              <a:pPr/>
              <a:t>‹#›</a:t>
            </a:fld>
            <a:endParaRPr lang="nb-NO" dirty="0"/>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24811" y="12359325"/>
            <a:ext cx="789264" cy="680400"/>
          </a:xfrm>
          <a:prstGeom prst="rect">
            <a:avLst/>
          </a:prstGeom>
        </p:spPr>
      </p:pic>
    </p:spTree>
    <p:extLst>
      <p:ext uri="{BB962C8B-B14F-4D97-AF65-F5344CB8AC3E}">
        <p14:creationId xmlns:p14="http://schemas.microsoft.com/office/powerpoint/2010/main" val="236962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telslide - med illustrasjon">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75727" y="2309694"/>
            <a:ext cx="10038067" cy="10038067"/>
          </a:xfrm>
          <a:prstGeom prst="rect">
            <a:avLst/>
          </a:prstGeom>
        </p:spPr>
      </p:pic>
      <p:sp>
        <p:nvSpPr>
          <p:cNvPr id="2" name="Title 1"/>
          <p:cNvSpPr>
            <a:spLocks noGrp="1"/>
          </p:cNvSpPr>
          <p:nvPr>
            <p:ph type="title" hasCustomPrompt="1"/>
          </p:nvPr>
        </p:nvSpPr>
        <p:spPr>
          <a:xfrm>
            <a:off x="1317625" y="5232165"/>
            <a:ext cx="12373929" cy="3201133"/>
          </a:xfrm>
        </p:spPr>
        <p:txBody>
          <a:bodyPr anchor="t">
            <a:normAutofit/>
          </a:bodyPr>
          <a:lstStyle>
            <a:lvl1pPr algn="l">
              <a:lnSpc>
                <a:spcPct val="90000"/>
              </a:lnSpc>
              <a:defRPr sz="10400" b="0" i="0" spc="-20" baseline="0">
                <a:solidFill>
                  <a:schemeClr val="tx2"/>
                </a:solidFill>
                <a:latin typeface="TID UI" panose="02000503000000020004" pitchFamily="2" charset="0"/>
              </a:defRPr>
            </a:lvl1pPr>
          </a:lstStyle>
          <a:p>
            <a:r>
              <a:rPr lang="nb-NO" dirty="0"/>
              <a:t>1. Introduksjon </a:t>
            </a:r>
            <a:br>
              <a:rPr lang="nb-NO" dirty="0"/>
            </a:br>
            <a:r>
              <a:rPr lang="nb-NO" dirty="0"/>
              <a:t>og bakgrunn</a:t>
            </a:r>
            <a:endParaRPr lang="en-US" dirty="0"/>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22634761" y="578378"/>
            <a:ext cx="1092014" cy="382032"/>
          </a:xfrm>
        </p:spPr>
        <p:txBody>
          <a:bodyPr wrap="square" anchor="b" anchorCtr="0">
            <a:noAutofit/>
          </a:bodyPr>
          <a:lstStyle>
            <a:lvl1pPr algn="r">
              <a:defRPr b="0" i="0">
                <a:latin typeface="TID UI" panose="02000503000000020004" pitchFamily="2" charset="0"/>
              </a:defRPr>
            </a:lvl1pPr>
          </a:lstStyle>
          <a:p>
            <a:fld id="{6D65A19B-F501-47C9-98E5-3946BFE4C503}" type="slidenum">
              <a:rPr lang="nb-NO" smtClean="0"/>
              <a:pPr/>
              <a:t>‹#›</a:t>
            </a:fld>
            <a:endParaRPr lang="nb-NO" dirty="0"/>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24811" y="12359325"/>
            <a:ext cx="789264" cy="680400"/>
          </a:xfrm>
          <a:prstGeom prst="rect">
            <a:avLst/>
          </a:prstGeom>
        </p:spPr>
      </p:pic>
    </p:spTree>
    <p:extLst>
      <p:ext uri="{BB962C8B-B14F-4D97-AF65-F5344CB8AC3E}">
        <p14:creationId xmlns:p14="http://schemas.microsoft.com/office/powerpoint/2010/main" val="27928250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7625" y="2432105"/>
            <a:ext cx="22387502" cy="984885"/>
          </a:xfrm>
          <a:prstGeom prst="rect">
            <a:avLst/>
          </a:prstGeom>
        </p:spPr>
        <p:txBody>
          <a:bodyPr vert="horz" wrap="square" lIns="0" tIns="0" rIns="0" bIns="0" rtlCol="0" anchor="b" anchorCtr="0">
            <a:spAutoFit/>
          </a:bodyPr>
          <a:lstStyle/>
          <a:p>
            <a:r>
              <a:rPr lang="nb-NO" dirty="0" err="1"/>
              <a:t>Click</a:t>
            </a:r>
            <a:r>
              <a:rPr lang="nb-NO" dirty="0"/>
              <a:t> to </a:t>
            </a:r>
            <a:r>
              <a:rPr lang="nb-NO" dirty="0" err="1"/>
              <a:t>add</a:t>
            </a:r>
            <a:r>
              <a:rPr lang="nb-NO" dirty="0"/>
              <a:t> </a:t>
            </a:r>
            <a:r>
              <a:rPr lang="nb-NO" dirty="0" err="1"/>
              <a:t>title</a:t>
            </a:r>
            <a:endParaRPr lang="en-US" dirty="0"/>
          </a:p>
        </p:txBody>
      </p:sp>
      <p:sp>
        <p:nvSpPr>
          <p:cNvPr id="3" name="Text Placeholder 2"/>
          <p:cNvSpPr>
            <a:spLocks noGrp="1"/>
          </p:cNvSpPr>
          <p:nvPr>
            <p:ph type="body" idx="1"/>
          </p:nvPr>
        </p:nvSpPr>
        <p:spPr>
          <a:xfrm>
            <a:off x="1317625" y="3805084"/>
            <a:ext cx="22387502" cy="8463116"/>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18240375" y="637321"/>
            <a:ext cx="5486400" cy="369332"/>
          </a:xfrm>
          <a:prstGeom prst="rect">
            <a:avLst/>
          </a:prstGeom>
        </p:spPr>
        <p:txBody>
          <a:bodyPr vert="horz" lIns="0" tIns="0" rIns="0" bIns="0" rtlCol="0" anchor="ctr">
            <a:normAutofit/>
          </a:bodyPr>
          <a:lstStyle>
            <a:lvl1pPr algn="r">
              <a:defRPr sz="2400" b="0" i="0">
                <a:solidFill>
                  <a:schemeClr val="accent2"/>
                </a:solidFill>
                <a:latin typeface="TID UI" panose="02000503000000020004" pitchFamily="2" charset="0"/>
              </a:defRPr>
            </a:lvl1pPr>
          </a:lstStyle>
          <a:p>
            <a:fld id="{A88D26A2-7148-442F-8F36-8B5BCA08B80B}" type="slidenum">
              <a:rPr lang="nb-NO" smtClean="0"/>
              <a:pPr/>
              <a:t>‹#›</a:t>
            </a:fld>
            <a:endParaRPr lang="nb-NO" dirty="0"/>
          </a:p>
        </p:txBody>
      </p:sp>
    </p:spTree>
    <p:extLst>
      <p:ext uri="{BB962C8B-B14F-4D97-AF65-F5344CB8AC3E}">
        <p14:creationId xmlns:p14="http://schemas.microsoft.com/office/powerpoint/2010/main" val="2341814015"/>
      </p:ext>
    </p:extLst>
  </p:cSld>
  <p:clrMap bg1="lt1" tx1="dk1" bg2="lt2" tx2="dk2" accent1="accent1" accent2="accent2" accent3="accent3" accent4="accent4" accent5="accent5" accent6="accent6" hlink="hlink" folHlink="folHlink"/>
  <p:sldLayoutIdLst>
    <p:sldLayoutId id="2147483661" r:id="rId1"/>
    <p:sldLayoutId id="2147483707" r:id="rId2"/>
    <p:sldLayoutId id="2147483708" r:id="rId3"/>
    <p:sldLayoutId id="2147483711" r:id="rId4"/>
    <p:sldLayoutId id="2147483775" r:id="rId5"/>
    <p:sldLayoutId id="2147483680" r:id="rId6"/>
    <p:sldLayoutId id="2147483807" r:id="rId7"/>
    <p:sldLayoutId id="2147483805" r:id="rId8"/>
    <p:sldLayoutId id="2147483717" r:id="rId9"/>
    <p:sldLayoutId id="2147483791" r:id="rId10"/>
    <p:sldLayoutId id="2147483709" r:id="rId11"/>
    <p:sldLayoutId id="2147483752" r:id="rId12"/>
    <p:sldLayoutId id="2147483753" r:id="rId13"/>
    <p:sldLayoutId id="2147483751" r:id="rId14"/>
    <p:sldLayoutId id="2147483759" r:id="rId15"/>
    <p:sldLayoutId id="2147483761" r:id="rId16"/>
    <p:sldLayoutId id="2147483662" r:id="rId17"/>
    <p:sldLayoutId id="2147483793" r:id="rId18"/>
    <p:sldLayoutId id="2147483795" r:id="rId19"/>
    <p:sldLayoutId id="2147483812" r:id="rId20"/>
    <p:sldLayoutId id="2147483701" r:id="rId21"/>
    <p:sldLayoutId id="2147483698" r:id="rId22"/>
    <p:sldLayoutId id="2147483810" r:id="rId23"/>
    <p:sldLayoutId id="2147483674" r:id="rId24"/>
    <p:sldLayoutId id="2147483809" r:id="rId25"/>
    <p:sldLayoutId id="2147483673" r:id="rId26"/>
    <p:sldLayoutId id="2147483758" r:id="rId27"/>
    <p:sldLayoutId id="2147483811" r:id="rId28"/>
    <p:sldLayoutId id="2147483764" r:id="rId29"/>
    <p:sldLayoutId id="2147483685" r:id="rId30"/>
    <p:sldLayoutId id="2147483784" r:id="rId31"/>
    <p:sldLayoutId id="2147483785" r:id="rId32"/>
    <p:sldLayoutId id="2147483687" r:id="rId33"/>
    <p:sldLayoutId id="2147483796" r:id="rId34"/>
    <p:sldLayoutId id="2147483781" r:id="rId35"/>
    <p:sldLayoutId id="2147483782" r:id="rId36"/>
    <p:sldLayoutId id="2147483763" r:id="rId37"/>
    <p:sldLayoutId id="2147483749" r:id="rId38"/>
    <p:sldLayoutId id="2147483750" r:id="rId39"/>
    <p:sldLayoutId id="2147483787" r:id="rId40"/>
    <p:sldLayoutId id="2147483814" r:id="rId41"/>
    <p:sldLayoutId id="2147483815" r:id="rId42"/>
  </p:sldLayoutIdLst>
  <p:hf hdr="0" dt="0"/>
  <p:txStyles>
    <p:titleStyle>
      <a:lvl1pPr algn="l" defTabSz="1828709" rtl="0" eaLnBrk="1" latinLnBrk="0" hangingPunct="1">
        <a:lnSpc>
          <a:spcPct val="100000"/>
        </a:lnSpc>
        <a:spcBef>
          <a:spcPct val="0"/>
        </a:spcBef>
        <a:buNone/>
        <a:defRPr sz="6400" kern="1200">
          <a:solidFill>
            <a:schemeClr val="tx1"/>
          </a:solidFill>
          <a:latin typeface="+mj-lt"/>
          <a:ea typeface="+mj-ea"/>
          <a:cs typeface="+mj-cs"/>
        </a:defRPr>
      </a:lvl1pPr>
    </p:titleStyle>
    <p:bodyStyle>
      <a:lvl1pPr marL="450000" indent="-450000" algn="l" defTabSz="1828709" rtl="0" eaLnBrk="1" latinLnBrk="0" hangingPunct="1">
        <a:lnSpc>
          <a:spcPct val="120000"/>
        </a:lnSpc>
        <a:spcBef>
          <a:spcPts val="0"/>
        </a:spcBef>
        <a:buFont typeface="Arial" panose="020B0604020202020204" pitchFamily="34" charset="0"/>
        <a:buChar char="•"/>
        <a:defRPr sz="6400" b="0" i="0" kern="1200">
          <a:solidFill>
            <a:schemeClr val="dk2"/>
          </a:solidFill>
          <a:latin typeface="TID UI" panose="02000503000000020004" pitchFamily="2" charset="0"/>
          <a:ea typeface="+mn-ea"/>
          <a:cs typeface="+mn-cs"/>
        </a:defRPr>
      </a:lvl1pPr>
      <a:lvl2pPr marL="900000" indent="-450000" algn="l" defTabSz="1828709" rtl="0" eaLnBrk="1" latinLnBrk="0" hangingPunct="1">
        <a:lnSpc>
          <a:spcPct val="120000"/>
        </a:lnSpc>
        <a:spcBef>
          <a:spcPts val="0"/>
        </a:spcBef>
        <a:buFont typeface="Arial" panose="020B0604020202020204" pitchFamily="34" charset="0"/>
        <a:buChar char="-"/>
        <a:defRPr sz="6400" b="0" i="0" kern="1200">
          <a:solidFill>
            <a:schemeClr val="dk2"/>
          </a:solidFill>
          <a:latin typeface="TID UI" panose="02000503000000020004" pitchFamily="2" charset="0"/>
          <a:ea typeface="+mn-ea"/>
          <a:cs typeface="+mn-cs"/>
        </a:defRPr>
      </a:lvl2pPr>
      <a:lvl3pPr marL="1350000" indent="-450000" algn="l" defTabSz="1828709" rtl="0" eaLnBrk="1" latinLnBrk="0" hangingPunct="1">
        <a:lnSpc>
          <a:spcPct val="120000"/>
        </a:lnSpc>
        <a:spcBef>
          <a:spcPts val="0"/>
        </a:spcBef>
        <a:buFont typeface="Arial" panose="020B0604020202020204" pitchFamily="34" charset="0"/>
        <a:buChar char="-"/>
        <a:defRPr sz="6400" b="0" i="0" kern="1200">
          <a:solidFill>
            <a:schemeClr val="dk2"/>
          </a:solidFill>
          <a:latin typeface="TID UI" panose="02000503000000020004" pitchFamily="2" charset="0"/>
          <a:ea typeface="+mn-ea"/>
          <a:cs typeface="+mn-cs"/>
        </a:defRPr>
      </a:lvl3pPr>
      <a:lvl4pPr marL="1800000" indent="-450000" algn="l" defTabSz="1828709" rtl="0" eaLnBrk="1" latinLnBrk="0" hangingPunct="1">
        <a:lnSpc>
          <a:spcPct val="120000"/>
        </a:lnSpc>
        <a:spcBef>
          <a:spcPts val="0"/>
        </a:spcBef>
        <a:buFont typeface="Arial" panose="020B0604020202020204" pitchFamily="34" charset="0"/>
        <a:buChar char="-"/>
        <a:defRPr sz="6400" b="0" i="0" kern="1200">
          <a:solidFill>
            <a:schemeClr val="dk2"/>
          </a:solidFill>
          <a:latin typeface="TID UI" panose="02000503000000020004" pitchFamily="2" charset="0"/>
          <a:ea typeface="+mn-ea"/>
          <a:cs typeface="+mn-cs"/>
        </a:defRPr>
      </a:lvl4pPr>
      <a:lvl5pPr marL="2250000" indent="-450000" algn="l" defTabSz="1828709" rtl="0" eaLnBrk="1" latinLnBrk="0" hangingPunct="1">
        <a:lnSpc>
          <a:spcPct val="120000"/>
        </a:lnSpc>
        <a:spcBef>
          <a:spcPts val="0"/>
        </a:spcBef>
        <a:buFont typeface="Arial" panose="020B0604020202020204" pitchFamily="34" charset="0"/>
        <a:buChar char="-"/>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2"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5.xml"/><Relationship Id="rId7" Type="http://schemas.openxmlformats.org/officeDocument/2006/relationships/image" Target="../media/image70.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69.png"/><Relationship Id="rId5" Type="http://schemas.openxmlformats.org/officeDocument/2006/relationships/image" Target="../media/image62.emf"/><Relationship Id="rId4" Type="http://schemas.openxmlformats.org/officeDocument/2006/relationships/oleObject" Target="../embeddings/oleObject2.bin"/><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57.sv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82.svg"/><Relationship Id="rId11" Type="http://schemas.openxmlformats.org/officeDocument/2006/relationships/image" Target="../media/image56.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notesSlide" Target="../notesSlides/notesSlide8.xml"/><Relationship Id="rId7" Type="http://schemas.openxmlformats.org/officeDocument/2006/relationships/image" Target="../media/image89.pn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chart" Target="../charts/chart1.xml"/><Relationship Id="rId5" Type="http://schemas.openxmlformats.org/officeDocument/2006/relationships/image" Target="../media/image88.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notesSlide" Target="../notesSlides/notesSlide9.xml"/><Relationship Id="rId7" Type="http://schemas.openxmlformats.org/officeDocument/2006/relationships/image" Target="../media/image91.pn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chart" Target="../charts/chart2.xml"/><Relationship Id="rId5" Type="http://schemas.openxmlformats.org/officeDocument/2006/relationships/image" Target="../media/image88.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6" Type="http://schemas.openxmlformats.org/officeDocument/2006/relationships/tags" Target="../tags/tag30.xml"/><Relationship Id="rId117" Type="http://schemas.openxmlformats.org/officeDocument/2006/relationships/notesSlide" Target="../notesSlides/notesSlide10.xml"/><Relationship Id="rId21" Type="http://schemas.openxmlformats.org/officeDocument/2006/relationships/tags" Target="../tags/tag25.xml"/><Relationship Id="rId42" Type="http://schemas.openxmlformats.org/officeDocument/2006/relationships/tags" Target="../tags/tag46.xml"/><Relationship Id="rId47" Type="http://schemas.openxmlformats.org/officeDocument/2006/relationships/tags" Target="../tags/tag51.xml"/><Relationship Id="rId63" Type="http://schemas.openxmlformats.org/officeDocument/2006/relationships/tags" Target="../tags/tag67.xml"/><Relationship Id="rId68" Type="http://schemas.openxmlformats.org/officeDocument/2006/relationships/tags" Target="../tags/tag72.xml"/><Relationship Id="rId84" Type="http://schemas.openxmlformats.org/officeDocument/2006/relationships/tags" Target="../tags/tag88.xml"/><Relationship Id="rId89" Type="http://schemas.openxmlformats.org/officeDocument/2006/relationships/tags" Target="../tags/tag93.xml"/><Relationship Id="rId112" Type="http://schemas.openxmlformats.org/officeDocument/2006/relationships/tags" Target="../tags/tag116.xml"/><Relationship Id="rId16" Type="http://schemas.openxmlformats.org/officeDocument/2006/relationships/tags" Target="../tags/tag20.xml"/><Relationship Id="rId107" Type="http://schemas.openxmlformats.org/officeDocument/2006/relationships/tags" Target="../tags/tag111.xml"/><Relationship Id="rId11" Type="http://schemas.openxmlformats.org/officeDocument/2006/relationships/tags" Target="../tags/tag15.xml"/><Relationship Id="rId32" Type="http://schemas.openxmlformats.org/officeDocument/2006/relationships/tags" Target="../tags/tag36.xml"/><Relationship Id="rId37" Type="http://schemas.openxmlformats.org/officeDocument/2006/relationships/tags" Target="../tags/tag41.xml"/><Relationship Id="rId53" Type="http://schemas.openxmlformats.org/officeDocument/2006/relationships/tags" Target="../tags/tag57.xml"/><Relationship Id="rId58" Type="http://schemas.openxmlformats.org/officeDocument/2006/relationships/tags" Target="../tags/tag62.xml"/><Relationship Id="rId74" Type="http://schemas.openxmlformats.org/officeDocument/2006/relationships/tags" Target="../tags/tag78.xml"/><Relationship Id="rId79" Type="http://schemas.openxmlformats.org/officeDocument/2006/relationships/tags" Target="../tags/tag83.xml"/><Relationship Id="rId102" Type="http://schemas.openxmlformats.org/officeDocument/2006/relationships/tags" Target="../tags/tag106.xml"/><Relationship Id="rId5" Type="http://schemas.openxmlformats.org/officeDocument/2006/relationships/tags" Target="../tags/tag9.xml"/><Relationship Id="rId90" Type="http://schemas.openxmlformats.org/officeDocument/2006/relationships/tags" Target="../tags/tag94.xml"/><Relationship Id="rId95" Type="http://schemas.openxmlformats.org/officeDocument/2006/relationships/tags" Target="../tags/tag99.xml"/><Relationship Id="rId22" Type="http://schemas.openxmlformats.org/officeDocument/2006/relationships/tags" Target="../tags/tag26.xml"/><Relationship Id="rId27" Type="http://schemas.openxmlformats.org/officeDocument/2006/relationships/tags" Target="../tags/tag31.xml"/><Relationship Id="rId43" Type="http://schemas.openxmlformats.org/officeDocument/2006/relationships/tags" Target="../tags/tag47.xml"/><Relationship Id="rId48" Type="http://schemas.openxmlformats.org/officeDocument/2006/relationships/tags" Target="../tags/tag52.xml"/><Relationship Id="rId64" Type="http://schemas.openxmlformats.org/officeDocument/2006/relationships/tags" Target="../tags/tag68.xml"/><Relationship Id="rId69" Type="http://schemas.openxmlformats.org/officeDocument/2006/relationships/tags" Target="../tags/tag73.xml"/><Relationship Id="rId113" Type="http://schemas.openxmlformats.org/officeDocument/2006/relationships/tags" Target="../tags/tag117.xml"/><Relationship Id="rId118" Type="http://schemas.openxmlformats.org/officeDocument/2006/relationships/oleObject" Target="../embeddings/oleObject5.bin"/><Relationship Id="rId80" Type="http://schemas.openxmlformats.org/officeDocument/2006/relationships/tags" Target="../tags/tag84.xml"/><Relationship Id="rId85" Type="http://schemas.openxmlformats.org/officeDocument/2006/relationships/tags" Target="../tags/tag89.xml"/><Relationship Id="rId12" Type="http://schemas.openxmlformats.org/officeDocument/2006/relationships/tags" Target="../tags/tag16.xml"/><Relationship Id="rId17" Type="http://schemas.openxmlformats.org/officeDocument/2006/relationships/tags" Target="../tags/tag21.xml"/><Relationship Id="rId33" Type="http://schemas.openxmlformats.org/officeDocument/2006/relationships/tags" Target="../tags/tag37.xml"/><Relationship Id="rId38" Type="http://schemas.openxmlformats.org/officeDocument/2006/relationships/tags" Target="../tags/tag42.xml"/><Relationship Id="rId59" Type="http://schemas.openxmlformats.org/officeDocument/2006/relationships/tags" Target="../tags/tag63.xml"/><Relationship Id="rId103" Type="http://schemas.openxmlformats.org/officeDocument/2006/relationships/tags" Target="../tags/tag107.xml"/><Relationship Id="rId108" Type="http://schemas.openxmlformats.org/officeDocument/2006/relationships/tags" Target="../tags/tag112.xml"/><Relationship Id="rId54" Type="http://schemas.openxmlformats.org/officeDocument/2006/relationships/tags" Target="../tags/tag58.xml"/><Relationship Id="rId70" Type="http://schemas.openxmlformats.org/officeDocument/2006/relationships/tags" Target="../tags/tag74.xml"/><Relationship Id="rId75" Type="http://schemas.openxmlformats.org/officeDocument/2006/relationships/tags" Target="../tags/tag79.xml"/><Relationship Id="rId91" Type="http://schemas.openxmlformats.org/officeDocument/2006/relationships/tags" Target="../tags/tag95.xml"/><Relationship Id="rId96" Type="http://schemas.openxmlformats.org/officeDocument/2006/relationships/tags" Target="../tags/tag100.xml"/><Relationship Id="rId1" Type="http://schemas.openxmlformats.org/officeDocument/2006/relationships/tags" Target="../tags/tag5.xml"/><Relationship Id="rId6" Type="http://schemas.openxmlformats.org/officeDocument/2006/relationships/tags" Target="../tags/tag10.xml"/><Relationship Id="rId23" Type="http://schemas.openxmlformats.org/officeDocument/2006/relationships/tags" Target="../tags/tag27.xml"/><Relationship Id="rId28" Type="http://schemas.openxmlformats.org/officeDocument/2006/relationships/tags" Target="../tags/tag32.xml"/><Relationship Id="rId49" Type="http://schemas.openxmlformats.org/officeDocument/2006/relationships/tags" Target="../tags/tag53.xml"/><Relationship Id="rId114" Type="http://schemas.openxmlformats.org/officeDocument/2006/relationships/tags" Target="../tags/tag118.xml"/><Relationship Id="rId119" Type="http://schemas.openxmlformats.org/officeDocument/2006/relationships/image" Target="../media/image93.emf"/><Relationship Id="rId10" Type="http://schemas.openxmlformats.org/officeDocument/2006/relationships/tags" Target="../tags/tag14.xml"/><Relationship Id="rId31" Type="http://schemas.openxmlformats.org/officeDocument/2006/relationships/tags" Target="../tags/tag35.xml"/><Relationship Id="rId44" Type="http://schemas.openxmlformats.org/officeDocument/2006/relationships/tags" Target="../tags/tag48.xml"/><Relationship Id="rId52" Type="http://schemas.openxmlformats.org/officeDocument/2006/relationships/tags" Target="../tags/tag56.xml"/><Relationship Id="rId60" Type="http://schemas.openxmlformats.org/officeDocument/2006/relationships/tags" Target="../tags/tag64.xml"/><Relationship Id="rId65" Type="http://schemas.openxmlformats.org/officeDocument/2006/relationships/tags" Target="../tags/tag69.xml"/><Relationship Id="rId73" Type="http://schemas.openxmlformats.org/officeDocument/2006/relationships/tags" Target="../tags/tag77.xml"/><Relationship Id="rId78" Type="http://schemas.openxmlformats.org/officeDocument/2006/relationships/tags" Target="../tags/tag82.xml"/><Relationship Id="rId81" Type="http://schemas.openxmlformats.org/officeDocument/2006/relationships/tags" Target="../tags/tag85.xml"/><Relationship Id="rId86" Type="http://schemas.openxmlformats.org/officeDocument/2006/relationships/tags" Target="../tags/tag90.xml"/><Relationship Id="rId94" Type="http://schemas.openxmlformats.org/officeDocument/2006/relationships/tags" Target="../tags/tag98.xml"/><Relationship Id="rId99" Type="http://schemas.openxmlformats.org/officeDocument/2006/relationships/tags" Target="../tags/tag103.xml"/><Relationship Id="rId101" Type="http://schemas.openxmlformats.org/officeDocument/2006/relationships/tags" Target="../tags/tag105.xml"/><Relationship Id="rId4" Type="http://schemas.openxmlformats.org/officeDocument/2006/relationships/tags" Target="../tags/tag8.xml"/><Relationship Id="rId9" Type="http://schemas.openxmlformats.org/officeDocument/2006/relationships/tags" Target="../tags/tag13.xml"/><Relationship Id="rId13" Type="http://schemas.openxmlformats.org/officeDocument/2006/relationships/tags" Target="../tags/tag17.xml"/><Relationship Id="rId18" Type="http://schemas.openxmlformats.org/officeDocument/2006/relationships/tags" Target="../tags/tag22.xml"/><Relationship Id="rId39" Type="http://schemas.openxmlformats.org/officeDocument/2006/relationships/tags" Target="../tags/tag43.xml"/><Relationship Id="rId109" Type="http://schemas.openxmlformats.org/officeDocument/2006/relationships/tags" Target="../tags/tag113.xml"/><Relationship Id="rId34" Type="http://schemas.openxmlformats.org/officeDocument/2006/relationships/tags" Target="../tags/tag38.xml"/><Relationship Id="rId50" Type="http://schemas.openxmlformats.org/officeDocument/2006/relationships/tags" Target="../tags/tag54.xml"/><Relationship Id="rId55" Type="http://schemas.openxmlformats.org/officeDocument/2006/relationships/tags" Target="../tags/tag59.xml"/><Relationship Id="rId76" Type="http://schemas.openxmlformats.org/officeDocument/2006/relationships/tags" Target="../tags/tag80.xml"/><Relationship Id="rId97" Type="http://schemas.openxmlformats.org/officeDocument/2006/relationships/tags" Target="../tags/tag101.xml"/><Relationship Id="rId104" Type="http://schemas.openxmlformats.org/officeDocument/2006/relationships/tags" Target="../tags/tag108.xml"/><Relationship Id="rId120" Type="http://schemas.openxmlformats.org/officeDocument/2006/relationships/chart" Target="../charts/chart3.xml"/><Relationship Id="rId7" Type="http://schemas.openxmlformats.org/officeDocument/2006/relationships/tags" Target="../tags/tag11.xml"/><Relationship Id="rId71" Type="http://schemas.openxmlformats.org/officeDocument/2006/relationships/tags" Target="../tags/tag75.xml"/><Relationship Id="rId92" Type="http://schemas.openxmlformats.org/officeDocument/2006/relationships/tags" Target="../tags/tag96.xml"/><Relationship Id="rId2" Type="http://schemas.openxmlformats.org/officeDocument/2006/relationships/tags" Target="../tags/tag6.xml"/><Relationship Id="rId29" Type="http://schemas.openxmlformats.org/officeDocument/2006/relationships/tags" Target="../tags/tag33.xml"/><Relationship Id="rId24" Type="http://schemas.openxmlformats.org/officeDocument/2006/relationships/tags" Target="../tags/tag28.xml"/><Relationship Id="rId40" Type="http://schemas.openxmlformats.org/officeDocument/2006/relationships/tags" Target="../tags/tag44.xml"/><Relationship Id="rId45" Type="http://schemas.openxmlformats.org/officeDocument/2006/relationships/tags" Target="../tags/tag49.xml"/><Relationship Id="rId66" Type="http://schemas.openxmlformats.org/officeDocument/2006/relationships/tags" Target="../tags/tag70.xml"/><Relationship Id="rId87" Type="http://schemas.openxmlformats.org/officeDocument/2006/relationships/tags" Target="../tags/tag91.xml"/><Relationship Id="rId110" Type="http://schemas.openxmlformats.org/officeDocument/2006/relationships/tags" Target="../tags/tag114.xml"/><Relationship Id="rId115" Type="http://schemas.openxmlformats.org/officeDocument/2006/relationships/tags" Target="../tags/tag119.xml"/><Relationship Id="rId61" Type="http://schemas.openxmlformats.org/officeDocument/2006/relationships/tags" Target="../tags/tag65.xml"/><Relationship Id="rId82" Type="http://schemas.openxmlformats.org/officeDocument/2006/relationships/tags" Target="../tags/tag86.xml"/><Relationship Id="rId19" Type="http://schemas.openxmlformats.org/officeDocument/2006/relationships/tags" Target="../tags/tag23.xml"/><Relationship Id="rId14" Type="http://schemas.openxmlformats.org/officeDocument/2006/relationships/tags" Target="../tags/tag18.xml"/><Relationship Id="rId30" Type="http://schemas.openxmlformats.org/officeDocument/2006/relationships/tags" Target="../tags/tag34.xml"/><Relationship Id="rId35" Type="http://schemas.openxmlformats.org/officeDocument/2006/relationships/tags" Target="../tags/tag39.xml"/><Relationship Id="rId56" Type="http://schemas.openxmlformats.org/officeDocument/2006/relationships/tags" Target="../tags/tag60.xml"/><Relationship Id="rId77" Type="http://schemas.openxmlformats.org/officeDocument/2006/relationships/tags" Target="../tags/tag81.xml"/><Relationship Id="rId100" Type="http://schemas.openxmlformats.org/officeDocument/2006/relationships/tags" Target="../tags/tag104.xml"/><Relationship Id="rId105" Type="http://schemas.openxmlformats.org/officeDocument/2006/relationships/tags" Target="../tags/tag109.xml"/><Relationship Id="rId8" Type="http://schemas.openxmlformats.org/officeDocument/2006/relationships/tags" Target="../tags/tag12.xml"/><Relationship Id="rId51" Type="http://schemas.openxmlformats.org/officeDocument/2006/relationships/tags" Target="../tags/tag55.xml"/><Relationship Id="rId72" Type="http://schemas.openxmlformats.org/officeDocument/2006/relationships/tags" Target="../tags/tag76.xml"/><Relationship Id="rId93" Type="http://schemas.openxmlformats.org/officeDocument/2006/relationships/tags" Target="../tags/tag97.xml"/><Relationship Id="rId98" Type="http://schemas.openxmlformats.org/officeDocument/2006/relationships/tags" Target="../tags/tag102.xml"/><Relationship Id="rId3" Type="http://schemas.openxmlformats.org/officeDocument/2006/relationships/tags" Target="../tags/tag7.xml"/><Relationship Id="rId25" Type="http://schemas.openxmlformats.org/officeDocument/2006/relationships/tags" Target="../tags/tag29.xml"/><Relationship Id="rId46" Type="http://schemas.openxmlformats.org/officeDocument/2006/relationships/tags" Target="../tags/tag50.xml"/><Relationship Id="rId67" Type="http://schemas.openxmlformats.org/officeDocument/2006/relationships/tags" Target="../tags/tag71.xml"/><Relationship Id="rId116" Type="http://schemas.openxmlformats.org/officeDocument/2006/relationships/slideLayout" Target="../slideLayouts/slideLayout17.xml"/><Relationship Id="rId20" Type="http://schemas.openxmlformats.org/officeDocument/2006/relationships/tags" Target="../tags/tag24.xml"/><Relationship Id="rId41" Type="http://schemas.openxmlformats.org/officeDocument/2006/relationships/tags" Target="../tags/tag45.xml"/><Relationship Id="rId62" Type="http://schemas.openxmlformats.org/officeDocument/2006/relationships/tags" Target="../tags/tag66.xml"/><Relationship Id="rId83" Type="http://schemas.openxmlformats.org/officeDocument/2006/relationships/tags" Target="../tags/tag87.xml"/><Relationship Id="rId88" Type="http://schemas.openxmlformats.org/officeDocument/2006/relationships/tags" Target="../tags/tag92.xml"/><Relationship Id="rId111" Type="http://schemas.openxmlformats.org/officeDocument/2006/relationships/tags" Target="../tags/tag115.xml"/><Relationship Id="rId15" Type="http://schemas.openxmlformats.org/officeDocument/2006/relationships/tags" Target="../tags/tag19.xml"/><Relationship Id="rId36" Type="http://schemas.openxmlformats.org/officeDocument/2006/relationships/tags" Target="../tags/tag40.xml"/><Relationship Id="rId57" Type="http://schemas.openxmlformats.org/officeDocument/2006/relationships/tags" Target="../tags/tag61.xml"/><Relationship Id="rId106" Type="http://schemas.openxmlformats.org/officeDocument/2006/relationships/tags" Target="../tags/tag110.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20.xml"/><Relationship Id="rId6" Type="http://schemas.openxmlformats.org/officeDocument/2006/relationships/image" Target="../media/image94.png"/><Relationship Id="rId5" Type="http://schemas.openxmlformats.org/officeDocument/2006/relationships/image" Target="../media/image88.e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tags" Target="../tags/tag121.xml"/><Relationship Id="rId6" Type="http://schemas.openxmlformats.org/officeDocument/2006/relationships/image" Target="../media/image95.png"/><Relationship Id="rId5" Type="http://schemas.openxmlformats.org/officeDocument/2006/relationships/image" Target="../media/image88.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22.xml"/><Relationship Id="rId6" Type="http://schemas.openxmlformats.org/officeDocument/2006/relationships/image" Target="../media/image96.png"/><Relationship Id="rId5" Type="http://schemas.openxmlformats.org/officeDocument/2006/relationships/image" Target="../media/image88.e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1.svg"/></Relationships>
</file>

<file path=ppt/slides/_rels/slide29.xml.rels><?xml version="1.0" encoding="UTF-8" standalone="yes"?>
<Relationships xmlns="http://schemas.openxmlformats.org/package/2006/relationships"><Relationship Id="rId8" Type="http://schemas.openxmlformats.org/officeDocument/2006/relationships/image" Target="../media/image1170.png"/><Relationship Id="rId13" Type="http://schemas.openxmlformats.org/officeDocument/2006/relationships/customXml" Target="../ink/ink4.xml"/><Relationship Id="rId18" Type="http://schemas.openxmlformats.org/officeDocument/2006/relationships/image" Target="../media/image122.png"/><Relationship Id="rId3" Type="http://schemas.openxmlformats.org/officeDocument/2006/relationships/notesSlide" Target="../notesSlides/notesSlide15.xml"/><Relationship Id="rId7" Type="http://schemas.openxmlformats.org/officeDocument/2006/relationships/customXml" Target="../ink/ink1.xml"/><Relationship Id="rId12" Type="http://schemas.openxmlformats.org/officeDocument/2006/relationships/image" Target="../media/image119.png"/><Relationship Id="rId17" Type="http://schemas.openxmlformats.org/officeDocument/2006/relationships/customXml" Target="../ink/ink6.xml"/><Relationship Id="rId2" Type="http://schemas.openxmlformats.org/officeDocument/2006/relationships/slideLayout" Target="../slideLayouts/slideLayout42.xml"/><Relationship Id="rId16" Type="http://schemas.openxmlformats.org/officeDocument/2006/relationships/image" Target="../media/image121.png"/><Relationship Id="rId1" Type="http://schemas.openxmlformats.org/officeDocument/2006/relationships/tags" Target="../tags/tag123.xml"/><Relationship Id="rId6" Type="http://schemas.openxmlformats.org/officeDocument/2006/relationships/image" Target="../media/image103.png"/><Relationship Id="rId11" Type="http://schemas.openxmlformats.org/officeDocument/2006/relationships/customXml" Target="../ink/ink3.xml"/><Relationship Id="rId5" Type="http://schemas.openxmlformats.org/officeDocument/2006/relationships/image" Target="../media/image102.emf"/><Relationship Id="rId15" Type="http://schemas.openxmlformats.org/officeDocument/2006/relationships/customXml" Target="../ink/ink5.xml"/><Relationship Id="rId10" Type="http://schemas.openxmlformats.org/officeDocument/2006/relationships/image" Target="../media/image118.png"/><Relationship Id="rId4" Type="http://schemas.openxmlformats.org/officeDocument/2006/relationships/oleObject" Target="../embeddings/oleObject9.bin"/><Relationship Id="rId9" Type="http://schemas.openxmlformats.org/officeDocument/2006/relationships/customXml" Target="../ink/ink2.xml"/><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39.sv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3.sv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jpeg"/><Relationship Id="rId27" Type="http://schemas.openxmlformats.org/officeDocument/2006/relationships/image" Target="../media/image50.png"/><Relationship Id="rId30"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xml"/><Relationship Id="rId7" Type="http://schemas.openxmlformats.org/officeDocument/2006/relationships/image" Target="../media/image64.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emf"/><Relationship Id="rId10" Type="http://schemas.openxmlformats.org/officeDocument/2006/relationships/image" Target="../media/image67.png"/><Relationship Id="rId4" Type="http://schemas.openxmlformats.org/officeDocument/2006/relationships/oleObject" Target="../embeddings/oleObject1.bin"/><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4F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3B7AA-8FFD-3831-C0A7-2388FE525EC4}"/>
              </a:ext>
            </a:extLst>
          </p:cNvPr>
          <p:cNvSpPr>
            <a:spLocks noGrp="1"/>
          </p:cNvSpPr>
          <p:nvPr>
            <p:ph type="ctrTitle"/>
          </p:nvPr>
        </p:nvSpPr>
        <p:spPr>
          <a:xfrm>
            <a:off x="1339922" y="4235937"/>
            <a:ext cx="10688566" cy="2954655"/>
          </a:xfrm>
        </p:spPr>
        <p:txBody>
          <a:bodyPr anchor="b" anchorCtr="0"/>
          <a:lstStyle/>
          <a:p>
            <a:pPr>
              <a:lnSpc>
                <a:spcPct val="100000"/>
              </a:lnSpc>
            </a:pPr>
            <a:r>
              <a:rPr lang="nb-NO" dirty="0">
                <a:solidFill>
                  <a:schemeClr val="tx2"/>
                </a:solidFill>
              </a:rPr>
              <a:t>Status fra Ruter</a:t>
            </a:r>
          </a:p>
        </p:txBody>
      </p:sp>
      <p:sp>
        <p:nvSpPr>
          <p:cNvPr id="3" name="Undertittel 2">
            <a:extLst>
              <a:ext uri="{FF2B5EF4-FFF2-40B4-BE49-F238E27FC236}">
                <a16:creationId xmlns:a16="http://schemas.microsoft.com/office/drawing/2014/main" id="{2E98466F-F168-6C01-DE7E-037BFE96FE1F}"/>
              </a:ext>
            </a:extLst>
          </p:cNvPr>
          <p:cNvSpPr>
            <a:spLocks noGrp="1"/>
          </p:cNvSpPr>
          <p:nvPr>
            <p:ph type="subTitle" idx="1"/>
          </p:nvPr>
        </p:nvSpPr>
        <p:spPr/>
        <p:txBody>
          <a:bodyPr/>
          <a:lstStyle/>
          <a:p>
            <a:pPr marL="0" indent="0">
              <a:buNone/>
            </a:pPr>
            <a:r>
              <a:rPr lang="nb-NO" sz="5400" dirty="0">
                <a:solidFill>
                  <a:schemeClr val="accent2"/>
                </a:solidFill>
              </a:rPr>
              <a:t>Regionrådsmøte for Hadeland IPR</a:t>
            </a:r>
          </a:p>
          <a:p>
            <a:pPr marL="0" indent="0">
              <a:buNone/>
            </a:pPr>
            <a:endParaRPr lang="nb-NO" sz="5400" dirty="0">
              <a:solidFill>
                <a:schemeClr val="accent2"/>
              </a:solidFill>
            </a:endParaRPr>
          </a:p>
        </p:txBody>
      </p:sp>
      <p:sp>
        <p:nvSpPr>
          <p:cNvPr id="4" name="Undertittel 2">
            <a:extLst>
              <a:ext uri="{FF2B5EF4-FFF2-40B4-BE49-F238E27FC236}">
                <a16:creationId xmlns:a16="http://schemas.microsoft.com/office/drawing/2014/main" id="{E12A58F4-1C48-A094-3FFC-79E56DAB298F}"/>
              </a:ext>
            </a:extLst>
          </p:cNvPr>
          <p:cNvSpPr txBox="1">
            <a:spLocks/>
          </p:cNvSpPr>
          <p:nvPr/>
        </p:nvSpPr>
        <p:spPr>
          <a:xfrm>
            <a:off x="1339922" y="10915650"/>
            <a:ext cx="10994953" cy="1485900"/>
          </a:xfrm>
          <a:prstGeom prst="rect">
            <a:avLst/>
          </a:prstGeom>
        </p:spPr>
        <p:txBody>
          <a:bodyPr vert="horz" lIns="0" tIns="0" rIns="0" bIns="0" rtlCol="0" anchor="b" anchorCtr="0">
            <a:noAutofit/>
          </a:bodyPr>
          <a:lstStyle>
            <a:lvl1pPr marL="0" indent="0" algn="l" defTabSz="1828709" rtl="0" eaLnBrk="1" latinLnBrk="0" hangingPunct="1">
              <a:lnSpc>
                <a:spcPct val="110000"/>
              </a:lnSpc>
              <a:spcBef>
                <a:spcPts val="0"/>
              </a:spcBef>
              <a:buFont typeface="Arial" panose="020B0604020202020204" pitchFamily="34" charset="0"/>
              <a:buNone/>
              <a:defRPr sz="5400" b="0" i="0" kern="1200">
                <a:solidFill>
                  <a:schemeClr val="accent2"/>
                </a:solidFill>
                <a:latin typeface="TID UI" panose="02000503000000020004" pitchFamily="2" charset="0"/>
                <a:ea typeface="+mn-ea"/>
                <a:cs typeface="+mn-cs"/>
              </a:defRPr>
            </a:lvl1pPr>
            <a:lvl2pPr marL="914354" indent="0" algn="ctr" defTabSz="1828709" rtl="0" eaLnBrk="1" latinLnBrk="0" hangingPunct="1">
              <a:lnSpc>
                <a:spcPct val="120000"/>
              </a:lnSpc>
              <a:spcBef>
                <a:spcPts val="0"/>
              </a:spcBef>
              <a:buFont typeface="Arial" panose="020B0604020202020204" pitchFamily="34" charset="0"/>
              <a:buNone/>
              <a:defRPr sz="4000" b="0" i="0" kern="1200">
                <a:solidFill>
                  <a:schemeClr val="dk2"/>
                </a:solidFill>
                <a:latin typeface="TID UI" panose="02000503000000020004" pitchFamily="2" charset="0"/>
                <a:ea typeface="+mn-ea"/>
                <a:cs typeface="+mn-cs"/>
              </a:defRPr>
            </a:lvl2pPr>
            <a:lvl3pPr marL="1828709" indent="0" algn="ctr" defTabSz="1828709" rtl="0" eaLnBrk="1" latinLnBrk="0" hangingPunct="1">
              <a:lnSpc>
                <a:spcPct val="120000"/>
              </a:lnSpc>
              <a:spcBef>
                <a:spcPts val="0"/>
              </a:spcBef>
              <a:buFont typeface="Arial" panose="020B0604020202020204" pitchFamily="34" charset="0"/>
              <a:buNone/>
              <a:defRPr sz="3600" b="0" i="0" kern="1200">
                <a:solidFill>
                  <a:schemeClr val="dk2"/>
                </a:solidFill>
                <a:latin typeface="TID UI" panose="02000503000000020004" pitchFamily="2" charset="0"/>
                <a:ea typeface="+mn-ea"/>
                <a:cs typeface="+mn-cs"/>
              </a:defRPr>
            </a:lvl3pPr>
            <a:lvl4pPr marL="2743063" indent="0" algn="ctr" defTabSz="1828709" rtl="0" eaLnBrk="1" latinLnBrk="0" hangingPunct="1">
              <a:lnSpc>
                <a:spcPct val="120000"/>
              </a:lnSpc>
              <a:spcBef>
                <a:spcPts val="0"/>
              </a:spcBef>
              <a:buFont typeface="Arial" panose="020B0604020202020204" pitchFamily="34" charset="0"/>
              <a:buNone/>
              <a:defRPr sz="3200" b="0" i="0" kern="1200">
                <a:solidFill>
                  <a:schemeClr val="dk2"/>
                </a:solidFill>
                <a:latin typeface="TID UI" panose="02000503000000020004" pitchFamily="2" charset="0"/>
                <a:ea typeface="+mn-ea"/>
                <a:cs typeface="+mn-cs"/>
              </a:defRPr>
            </a:lvl4pPr>
            <a:lvl5pPr marL="3657417" indent="0" algn="ctr" defTabSz="1828709" rtl="0" eaLnBrk="1" latinLnBrk="0" hangingPunct="1">
              <a:lnSpc>
                <a:spcPct val="120000"/>
              </a:lnSpc>
              <a:spcBef>
                <a:spcPts val="0"/>
              </a:spcBef>
              <a:buFont typeface="Arial" panose="020B0604020202020204" pitchFamily="34" charset="0"/>
              <a:buNone/>
              <a:defRPr sz="3200" b="0" i="0" kern="1200">
                <a:solidFill>
                  <a:schemeClr val="dk2"/>
                </a:solidFill>
                <a:latin typeface="TID UI" panose="02000503000000020004" pitchFamily="2" charset="0"/>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2"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nb-NO" sz="3200" dirty="0"/>
              <a:t>Andrej Viotti</a:t>
            </a:r>
          </a:p>
          <a:p>
            <a:r>
              <a:rPr lang="nb-NO" sz="3200" dirty="0"/>
              <a:t>Områdeleder Nordøst</a:t>
            </a:r>
          </a:p>
          <a:p>
            <a:r>
              <a:rPr lang="nb-NO" sz="3200" dirty="0"/>
              <a:t>8. Desember 2023</a:t>
            </a:r>
          </a:p>
        </p:txBody>
      </p:sp>
    </p:spTree>
    <p:extLst>
      <p:ext uri="{BB962C8B-B14F-4D97-AF65-F5344CB8AC3E}">
        <p14:creationId xmlns:p14="http://schemas.microsoft.com/office/powerpoint/2010/main" val="1413024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0BC0060-5F26-40C0-A937-65AD75945D0B}"/>
              </a:ext>
            </a:extLst>
          </p:cNvPr>
          <p:cNvGraphicFramePr>
            <a:graphicFrameLocks noChangeAspect="1"/>
          </p:cNvGraphicFramePr>
          <p:nvPr>
            <p:custDataLst>
              <p:tags r:id="rId1"/>
            </p:custDataLst>
          </p:nvPr>
        </p:nvGraphicFramePr>
        <p:xfrm>
          <a:off x="1225483" y="2145"/>
          <a:ext cx="2145" cy="2145"/>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kt 2" hidden="1">
                        <a:extLst>
                          <a:ext uri="{FF2B5EF4-FFF2-40B4-BE49-F238E27FC236}">
                            <a16:creationId xmlns:a16="http://schemas.microsoft.com/office/drawing/2014/main" id="{10BC0060-5F26-40C0-A937-65AD75945D0B}"/>
                          </a:ext>
                        </a:extLst>
                      </p:cNvPr>
                      <p:cNvPicPr/>
                      <p:nvPr/>
                    </p:nvPicPr>
                    <p:blipFill>
                      <a:blip r:embed="rId5"/>
                      <a:stretch>
                        <a:fillRect/>
                      </a:stretch>
                    </p:blipFill>
                    <p:spPr>
                      <a:xfrm>
                        <a:off x="1225483" y="2145"/>
                        <a:ext cx="2145" cy="2145"/>
                      </a:xfrm>
                      <a:prstGeom prst="rect">
                        <a:avLst/>
                      </a:prstGeom>
                    </p:spPr>
                  </p:pic>
                </p:oleObj>
              </mc:Fallback>
            </mc:AlternateContent>
          </a:graphicData>
        </a:graphic>
      </p:graphicFrame>
      <p:sp>
        <p:nvSpPr>
          <p:cNvPr id="29699" name="Plassholder for lysbildenummer 4">
            <a:extLst>
              <a:ext uri="{FF2B5EF4-FFF2-40B4-BE49-F238E27FC236}">
                <a16:creationId xmlns:a16="http://schemas.microsoft.com/office/drawing/2014/main" id="{ED30F72E-1D42-45BA-9EE7-4F5BC1FD82DB}"/>
              </a:ext>
            </a:extLst>
          </p:cNvPr>
          <p:cNvSpPr>
            <a:spLocks noGrp="1"/>
          </p:cNvSpPr>
          <p:nvPr>
            <p:ph type="sldNum" sz="quarter" idx="4294967295"/>
          </p:nvPr>
        </p:nvSpPr>
        <p:spPr bwMode="auto">
          <a:xfrm>
            <a:off x="1085850" y="9234488"/>
            <a:ext cx="719138" cy="427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8908" tIns="84454" rIns="168908" bIns="84454" numCol="1" anchor="ctr" anchorCtr="0" compatLnSpc="1">
            <a:prstTxWarp prst="textNoShape">
              <a:avLst/>
            </a:prstTxWarp>
            <a:normAutofit fontScale="92500" lnSpcReduction="20000"/>
          </a:bodyPr>
          <a:lstStyle>
            <a:defPPr>
              <a:defRPr lang="nb-NO"/>
            </a:defPPr>
            <a:lvl1pPr algn="l" defTabSz="1687513" rtl="0" eaLnBrk="1" fontAlgn="base" hangingPunct="1">
              <a:spcBef>
                <a:spcPct val="0"/>
              </a:spcBef>
              <a:spcAft>
                <a:spcPct val="0"/>
              </a:spcAft>
              <a:defRPr sz="2200" kern="1200">
                <a:solidFill>
                  <a:schemeClr val="bg1"/>
                </a:solidFill>
                <a:latin typeface="Arial" panose="020B0604020202020204" pitchFamily="34" charset="0"/>
                <a:ea typeface="+mn-ea"/>
                <a:cs typeface="+mn-cs"/>
              </a:defRPr>
            </a:lvl1pPr>
            <a:lvl2pPr marL="842963" indent="-385763" algn="l" defTabSz="1687513" rtl="0" eaLnBrk="0" fontAlgn="base" hangingPunct="0">
              <a:spcBef>
                <a:spcPct val="0"/>
              </a:spcBef>
              <a:spcAft>
                <a:spcPct val="0"/>
              </a:spcAft>
              <a:defRPr sz="3300" kern="1200">
                <a:solidFill>
                  <a:schemeClr val="tx1"/>
                </a:solidFill>
                <a:latin typeface="Arial" panose="020B0604020202020204" pitchFamily="34" charset="0"/>
                <a:ea typeface="+mn-ea"/>
                <a:cs typeface="+mn-cs"/>
              </a:defRPr>
            </a:lvl2pPr>
            <a:lvl3pPr marL="1687513" indent="-773113" algn="l" defTabSz="1687513" rtl="0" eaLnBrk="0" fontAlgn="base" hangingPunct="0">
              <a:spcBef>
                <a:spcPct val="0"/>
              </a:spcBef>
              <a:spcAft>
                <a:spcPct val="0"/>
              </a:spcAft>
              <a:defRPr sz="3300" kern="1200">
                <a:solidFill>
                  <a:schemeClr val="tx1"/>
                </a:solidFill>
                <a:latin typeface="Arial" panose="020B0604020202020204" pitchFamily="34" charset="0"/>
                <a:ea typeface="+mn-ea"/>
                <a:cs typeface="+mn-cs"/>
              </a:defRPr>
            </a:lvl3pPr>
            <a:lvl4pPr marL="2532063" indent="-1160463" algn="l" defTabSz="1687513" rtl="0" eaLnBrk="0" fontAlgn="base" hangingPunct="0">
              <a:spcBef>
                <a:spcPct val="0"/>
              </a:spcBef>
              <a:spcAft>
                <a:spcPct val="0"/>
              </a:spcAft>
              <a:defRPr sz="3300" kern="1200">
                <a:solidFill>
                  <a:schemeClr val="tx1"/>
                </a:solidFill>
                <a:latin typeface="Arial" panose="020B0604020202020204" pitchFamily="34" charset="0"/>
                <a:ea typeface="+mn-ea"/>
                <a:cs typeface="+mn-cs"/>
              </a:defRPr>
            </a:lvl4pPr>
            <a:lvl5pPr marL="3376613" indent="-1547813" algn="l" defTabSz="1687513" rtl="0" eaLnBrk="0" fontAlgn="base" hangingPunct="0">
              <a:spcBef>
                <a:spcPct val="0"/>
              </a:spcBef>
              <a:spcAft>
                <a:spcPct val="0"/>
              </a:spcAft>
              <a:defRPr sz="3300" kern="1200">
                <a:solidFill>
                  <a:schemeClr val="tx1"/>
                </a:solidFill>
                <a:latin typeface="Arial" panose="020B0604020202020204" pitchFamily="34" charset="0"/>
                <a:ea typeface="+mn-ea"/>
                <a:cs typeface="+mn-cs"/>
              </a:defRPr>
            </a:lvl5pPr>
            <a:lvl6pPr marL="2286000" algn="l" defTabSz="914400" rtl="0" eaLnBrk="1" latinLnBrk="0" hangingPunct="1">
              <a:defRPr sz="3300" kern="1200">
                <a:solidFill>
                  <a:schemeClr val="tx1"/>
                </a:solidFill>
                <a:latin typeface="Arial" panose="020B0604020202020204" pitchFamily="34" charset="0"/>
                <a:ea typeface="+mn-ea"/>
                <a:cs typeface="+mn-cs"/>
              </a:defRPr>
            </a:lvl6pPr>
            <a:lvl7pPr marL="2743200" algn="l" defTabSz="914400" rtl="0" eaLnBrk="1" latinLnBrk="0" hangingPunct="1">
              <a:defRPr sz="3300" kern="1200">
                <a:solidFill>
                  <a:schemeClr val="tx1"/>
                </a:solidFill>
                <a:latin typeface="Arial" panose="020B0604020202020204" pitchFamily="34" charset="0"/>
                <a:ea typeface="+mn-ea"/>
                <a:cs typeface="+mn-cs"/>
              </a:defRPr>
            </a:lvl7pPr>
            <a:lvl8pPr marL="3200400" algn="l" defTabSz="914400" rtl="0" eaLnBrk="1" latinLnBrk="0" hangingPunct="1">
              <a:defRPr sz="3300" kern="1200">
                <a:solidFill>
                  <a:schemeClr val="tx1"/>
                </a:solidFill>
                <a:latin typeface="Arial" panose="020B0604020202020204" pitchFamily="34" charset="0"/>
                <a:ea typeface="+mn-ea"/>
                <a:cs typeface="+mn-cs"/>
              </a:defRPr>
            </a:lvl8pPr>
            <a:lvl9pPr marL="3657600" algn="l" defTabSz="914400" rtl="0" eaLnBrk="1" latinLnBrk="0" hangingPunct="1">
              <a:defRPr sz="3300" kern="1200">
                <a:solidFill>
                  <a:schemeClr val="tx1"/>
                </a:solidFill>
                <a:latin typeface="Arial" panose="020B0604020202020204" pitchFamily="34" charset="0"/>
                <a:ea typeface="+mn-ea"/>
                <a:cs typeface="+mn-cs"/>
              </a:defRPr>
            </a:lvl9pPr>
          </a:lstStyle>
          <a:p>
            <a:pPr>
              <a:spcBef>
                <a:spcPct val="0"/>
              </a:spcBef>
              <a:buClrTx/>
              <a:buFontTx/>
              <a:buNone/>
              <a:defRPr/>
            </a:pPr>
            <a:fld id="{52881FC5-EA9C-4B7C-9BE7-EFD5E79ED1A6}" type="slidenum">
              <a:rPr lang="nb-NO" altLang="nb-NO" smtClean="0"/>
              <a:pPr>
                <a:spcBef>
                  <a:spcPct val="0"/>
                </a:spcBef>
                <a:buClrTx/>
                <a:buFontTx/>
                <a:buNone/>
                <a:defRPr/>
              </a:pPr>
              <a:t>10</a:t>
            </a:fld>
            <a:endParaRPr lang="nb-NO" altLang="nb-NO" sz="2972">
              <a:solidFill>
                <a:schemeClr val="tx2"/>
              </a:solidFill>
            </a:endParaRPr>
          </a:p>
        </p:txBody>
      </p:sp>
      <p:pic>
        <p:nvPicPr>
          <p:cNvPr id="29700" name="Bilde 2">
            <a:extLst>
              <a:ext uri="{FF2B5EF4-FFF2-40B4-BE49-F238E27FC236}">
                <a16:creationId xmlns:a16="http://schemas.microsoft.com/office/drawing/2014/main" id="{AA0A1FD1-AFC7-4FF6-B9E1-1F67F1C33D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338" y="3939852"/>
            <a:ext cx="14103276" cy="93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a:extLst>
              <a:ext uri="{FF2B5EF4-FFF2-40B4-BE49-F238E27FC236}">
                <a16:creationId xmlns:a16="http://schemas.microsoft.com/office/drawing/2014/main" id="{4572466E-A532-4074-8E6E-8F9372C42A5D}"/>
              </a:ext>
            </a:extLst>
          </p:cNvPr>
          <p:cNvPicPr>
            <a:picLocks noChangeAspect="1"/>
          </p:cNvPicPr>
          <p:nvPr/>
        </p:nvPicPr>
        <p:blipFill>
          <a:blip r:embed="rId7"/>
          <a:stretch>
            <a:fillRect/>
          </a:stretch>
        </p:blipFill>
        <p:spPr>
          <a:xfrm>
            <a:off x="14064752" y="8704845"/>
            <a:ext cx="4030299" cy="3989451"/>
          </a:xfrm>
          <a:prstGeom prst="rect">
            <a:avLst/>
          </a:prstGeom>
          <a:ln>
            <a:solidFill>
              <a:schemeClr val="bg1">
                <a:lumMod val="50000"/>
              </a:schemeClr>
            </a:solidFill>
          </a:ln>
        </p:spPr>
      </p:pic>
      <p:pic>
        <p:nvPicPr>
          <p:cNvPr id="7" name="Bilde 6">
            <a:extLst>
              <a:ext uri="{FF2B5EF4-FFF2-40B4-BE49-F238E27FC236}">
                <a16:creationId xmlns:a16="http://schemas.microsoft.com/office/drawing/2014/main" id="{162D8809-73B5-4EA0-98C0-A8CD095898AB}"/>
              </a:ext>
            </a:extLst>
          </p:cNvPr>
          <p:cNvPicPr>
            <a:picLocks noChangeAspect="1"/>
          </p:cNvPicPr>
          <p:nvPr/>
        </p:nvPicPr>
        <p:blipFill>
          <a:blip r:embed="rId8"/>
          <a:stretch>
            <a:fillRect/>
          </a:stretch>
        </p:blipFill>
        <p:spPr>
          <a:xfrm>
            <a:off x="18441974" y="7469079"/>
            <a:ext cx="4030299" cy="4015617"/>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9182728B-683C-41D9-9DFE-EFD15E8CC668}"/>
              </a:ext>
            </a:extLst>
          </p:cNvPr>
          <p:cNvPicPr>
            <a:picLocks noChangeAspect="1"/>
          </p:cNvPicPr>
          <p:nvPr/>
        </p:nvPicPr>
        <p:blipFill>
          <a:blip r:embed="rId9"/>
          <a:stretch>
            <a:fillRect/>
          </a:stretch>
        </p:blipFill>
        <p:spPr>
          <a:xfrm>
            <a:off x="14039367" y="4307596"/>
            <a:ext cx="4059307" cy="4037640"/>
          </a:xfrm>
          <a:prstGeom prst="rect">
            <a:avLst/>
          </a:prstGeom>
          <a:ln>
            <a:solidFill>
              <a:schemeClr val="bg1">
                <a:lumMod val="50000"/>
              </a:schemeClr>
            </a:solidFill>
          </a:ln>
        </p:spPr>
      </p:pic>
      <p:sp>
        <p:nvSpPr>
          <p:cNvPr id="9" name="Tittel 1">
            <a:extLst>
              <a:ext uri="{FF2B5EF4-FFF2-40B4-BE49-F238E27FC236}">
                <a16:creationId xmlns:a16="http://schemas.microsoft.com/office/drawing/2014/main" id="{126D14D2-2F2D-4417-A39F-CDA0EEA5614E}"/>
              </a:ext>
            </a:extLst>
          </p:cNvPr>
          <p:cNvSpPr txBox="1">
            <a:spLocks/>
          </p:cNvSpPr>
          <p:nvPr/>
        </p:nvSpPr>
        <p:spPr bwMode="auto">
          <a:xfrm>
            <a:off x="1974753" y="1278171"/>
            <a:ext cx="19959144" cy="73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28168" tIns="114084" rIns="228168" bIns="114084" numCol="1" anchor="b" anchorCtr="0" compatLnSpc="1">
            <a:prstTxWarp prst="textNoShape">
              <a:avLst/>
            </a:prstTxWarp>
          </a:bodyPr>
          <a:lstStyle>
            <a:lvl1pPr algn="l" defTabSz="1687513" rtl="0" eaLnBrk="0" fontAlgn="base" hangingPunct="0">
              <a:spcBef>
                <a:spcPct val="0"/>
              </a:spcBef>
              <a:spcAft>
                <a:spcPct val="0"/>
              </a:spcAft>
              <a:defRPr sz="4800" b="1" kern="1200">
                <a:solidFill>
                  <a:schemeClr val="tx1"/>
                </a:solidFill>
                <a:latin typeface="+mj-lt"/>
                <a:ea typeface="+mj-ea"/>
                <a:cs typeface="+mj-cs"/>
              </a:defRPr>
            </a:lvl1pPr>
            <a:lvl2pPr algn="l" defTabSz="1687513" rtl="0" eaLnBrk="0" fontAlgn="base" hangingPunct="0">
              <a:spcBef>
                <a:spcPct val="0"/>
              </a:spcBef>
              <a:spcAft>
                <a:spcPct val="0"/>
              </a:spcAft>
              <a:defRPr sz="4800" b="1">
                <a:solidFill>
                  <a:schemeClr val="tx1"/>
                </a:solidFill>
                <a:latin typeface="Arial" charset="0"/>
              </a:defRPr>
            </a:lvl2pPr>
            <a:lvl3pPr algn="l" defTabSz="1687513" rtl="0" eaLnBrk="0" fontAlgn="base" hangingPunct="0">
              <a:spcBef>
                <a:spcPct val="0"/>
              </a:spcBef>
              <a:spcAft>
                <a:spcPct val="0"/>
              </a:spcAft>
              <a:defRPr sz="4800" b="1">
                <a:solidFill>
                  <a:schemeClr val="tx1"/>
                </a:solidFill>
                <a:latin typeface="Arial" charset="0"/>
              </a:defRPr>
            </a:lvl3pPr>
            <a:lvl4pPr algn="l" defTabSz="1687513" rtl="0" eaLnBrk="0" fontAlgn="base" hangingPunct="0">
              <a:spcBef>
                <a:spcPct val="0"/>
              </a:spcBef>
              <a:spcAft>
                <a:spcPct val="0"/>
              </a:spcAft>
              <a:defRPr sz="4800" b="1">
                <a:solidFill>
                  <a:schemeClr val="tx1"/>
                </a:solidFill>
                <a:latin typeface="Arial" charset="0"/>
              </a:defRPr>
            </a:lvl4pPr>
            <a:lvl5pPr algn="l" defTabSz="1687513" rtl="0" eaLnBrk="0" fontAlgn="base" hangingPunct="0">
              <a:spcBef>
                <a:spcPct val="0"/>
              </a:spcBef>
              <a:spcAft>
                <a:spcPct val="0"/>
              </a:spcAft>
              <a:defRPr sz="4800" b="1">
                <a:solidFill>
                  <a:schemeClr val="tx1"/>
                </a:solidFill>
                <a:latin typeface="Arial" charset="0"/>
              </a:defRPr>
            </a:lvl5pPr>
            <a:lvl6pPr marL="457200" algn="l" defTabSz="1687513" rtl="0" fontAlgn="base">
              <a:spcBef>
                <a:spcPct val="0"/>
              </a:spcBef>
              <a:spcAft>
                <a:spcPct val="0"/>
              </a:spcAft>
              <a:defRPr sz="4800" b="1">
                <a:solidFill>
                  <a:schemeClr val="tx1"/>
                </a:solidFill>
                <a:latin typeface="Arial" charset="0"/>
              </a:defRPr>
            </a:lvl6pPr>
            <a:lvl7pPr marL="914400" algn="l" defTabSz="1687513" rtl="0" fontAlgn="base">
              <a:spcBef>
                <a:spcPct val="0"/>
              </a:spcBef>
              <a:spcAft>
                <a:spcPct val="0"/>
              </a:spcAft>
              <a:defRPr sz="4800" b="1">
                <a:solidFill>
                  <a:schemeClr val="tx1"/>
                </a:solidFill>
                <a:latin typeface="Arial" charset="0"/>
              </a:defRPr>
            </a:lvl7pPr>
            <a:lvl8pPr marL="1371600" algn="l" defTabSz="1687513" rtl="0" fontAlgn="base">
              <a:spcBef>
                <a:spcPct val="0"/>
              </a:spcBef>
              <a:spcAft>
                <a:spcPct val="0"/>
              </a:spcAft>
              <a:defRPr sz="4800" b="1">
                <a:solidFill>
                  <a:schemeClr val="tx1"/>
                </a:solidFill>
                <a:latin typeface="Arial" charset="0"/>
              </a:defRPr>
            </a:lvl8pPr>
            <a:lvl9pPr marL="1828800" algn="l" defTabSz="1687513" rtl="0" fontAlgn="base">
              <a:spcBef>
                <a:spcPct val="0"/>
              </a:spcBef>
              <a:spcAft>
                <a:spcPct val="0"/>
              </a:spcAft>
              <a:defRPr sz="4800" b="1">
                <a:solidFill>
                  <a:schemeClr val="tx1"/>
                </a:solidFill>
                <a:latin typeface="Arial" charset="0"/>
              </a:defRPr>
            </a:lvl9pPr>
          </a:lstStyle>
          <a:p>
            <a:r>
              <a:rPr lang="nb-NO" sz="4798" dirty="0">
                <a:solidFill>
                  <a:srgbClr val="1B1F4A"/>
                </a:solidFill>
              </a:rPr>
              <a:t>Bygge linjenett med ulike driftsarter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CA8B4EFC-58AD-59BD-33FA-17F3E97671A8}"/>
              </a:ext>
            </a:extLst>
          </p:cNvPr>
          <p:cNvPicPr>
            <a:picLocks noGrp="1" noChangeAspect="1"/>
          </p:cNvPicPr>
          <p:nvPr>
            <p:ph sz="half" idx="1"/>
          </p:nvPr>
        </p:nvPicPr>
        <p:blipFill>
          <a:blip r:embed="rId2"/>
          <a:stretch>
            <a:fillRect/>
          </a:stretch>
        </p:blipFill>
        <p:spPr>
          <a:xfrm>
            <a:off x="-1" y="0"/>
            <a:ext cx="24700065" cy="13716000"/>
          </a:xfrm>
        </p:spPr>
      </p:pic>
      <p:sp>
        <p:nvSpPr>
          <p:cNvPr id="5" name="Plassholder for lysbildenummer 4">
            <a:extLst>
              <a:ext uri="{FF2B5EF4-FFF2-40B4-BE49-F238E27FC236}">
                <a16:creationId xmlns:a16="http://schemas.microsoft.com/office/drawing/2014/main" id="{F43D7ADB-E165-29E6-E701-40A3E81F9515}"/>
              </a:ext>
            </a:extLst>
          </p:cNvPr>
          <p:cNvSpPr>
            <a:spLocks noGrp="1"/>
          </p:cNvSpPr>
          <p:nvPr>
            <p:ph type="sldNum" sz="quarter" idx="19"/>
          </p:nvPr>
        </p:nvSpPr>
        <p:spPr/>
        <p:txBody>
          <a:bodyPr/>
          <a:lstStyle/>
          <a:p>
            <a:fld id="{5E9836C9-296F-4D48-9D11-2B1B9E521275}" type="slidenum">
              <a:rPr lang="nb-NO" smtClean="0"/>
              <a:pPr/>
              <a:t>11</a:t>
            </a:fld>
            <a:endParaRPr lang="nb-NO" dirty="0"/>
          </a:p>
        </p:txBody>
      </p:sp>
    </p:spTree>
    <p:extLst>
      <p:ext uri="{BB962C8B-B14F-4D97-AF65-F5344CB8AC3E}">
        <p14:creationId xmlns:p14="http://schemas.microsoft.com/office/powerpoint/2010/main" val="2355984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DB9AE9F9-66AC-FABC-4366-D6DFA4D5B810}"/>
              </a:ext>
            </a:extLst>
          </p:cNvPr>
          <p:cNvSpPr>
            <a:spLocks noGrp="1"/>
          </p:cNvSpPr>
          <p:nvPr>
            <p:ph type="sldNum" sz="quarter" idx="19"/>
          </p:nvPr>
        </p:nvSpPr>
        <p:spPr/>
        <p:txBody>
          <a:bodyPr/>
          <a:lstStyle/>
          <a:p>
            <a:fld id="{5E9836C9-296F-4D48-9D11-2B1B9E521275}" type="slidenum">
              <a:rPr lang="nb-NO" smtClean="0"/>
              <a:pPr/>
              <a:t>12</a:t>
            </a:fld>
            <a:endParaRPr lang="nb-NO" dirty="0"/>
          </a:p>
        </p:txBody>
      </p:sp>
      <p:pic>
        <p:nvPicPr>
          <p:cNvPr id="7" name="Bilde 6">
            <a:extLst>
              <a:ext uri="{FF2B5EF4-FFF2-40B4-BE49-F238E27FC236}">
                <a16:creationId xmlns:a16="http://schemas.microsoft.com/office/drawing/2014/main" id="{40E6729A-A78E-6A58-0BFA-812F4CBF68A8}"/>
              </a:ext>
            </a:extLst>
          </p:cNvPr>
          <p:cNvPicPr>
            <a:picLocks noChangeAspect="1"/>
          </p:cNvPicPr>
          <p:nvPr/>
        </p:nvPicPr>
        <p:blipFill>
          <a:blip r:embed="rId2"/>
          <a:stretch>
            <a:fillRect/>
          </a:stretch>
        </p:blipFill>
        <p:spPr>
          <a:xfrm>
            <a:off x="0" y="0"/>
            <a:ext cx="24005668" cy="12224084"/>
          </a:xfrm>
          <a:prstGeom prst="rect">
            <a:avLst/>
          </a:prstGeom>
        </p:spPr>
      </p:pic>
    </p:spTree>
    <p:extLst>
      <p:ext uri="{BB962C8B-B14F-4D97-AF65-F5344CB8AC3E}">
        <p14:creationId xmlns:p14="http://schemas.microsoft.com/office/powerpoint/2010/main" val="166676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A5E7327-F2F9-FAD9-F998-3708F1F17B26}"/>
              </a:ext>
            </a:extLst>
          </p:cNvPr>
          <p:cNvPicPr>
            <a:picLocks noChangeAspect="1"/>
          </p:cNvPicPr>
          <p:nvPr/>
        </p:nvPicPr>
        <p:blipFill>
          <a:blip r:embed="rId2"/>
          <a:stretch>
            <a:fillRect/>
          </a:stretch>
        </p:blipFill>
        <p:spPr>
          <a:xfrm>
            <a:off x="-818147" y="155681"/>
            <a:ext cx="26934848" cy="13404637"/>
          </a:xfrm>
          <a:prstGeom prst="rect">
            <a:avLst/>
          </a:prstGeom>
        </p:spPr>
      </p:pic>
    </p:spTree>
    <p:extLst>
      <p:ext uri="{BB962C8B-B14F-4D97-AF65-F5344CB8AC3E}">
        <p14:creationId xmlns:p14="http://schemas.microsoft.com/office/powerpoint/2010/main" val="163145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ssholder for tekst 87">
            <a:extLst>
              <a:ext uri="{FF2B5EF4-FFF2-40B4-BE49-F238E27FC236}">
                <a16:creationId xmlns:a16="http://schemas.microsoft.com/office/drawing/2014/main" id="{2987902B-395A-84E4-FF01-50CECF10330D}"/>
              </a:ext>
            </a:extLst>
          </p:cNvPr>
          <p:cNvSpPr>
            <a:spLocks noGrp="1"/>
          </p:cNvSpPr>
          <p:nvPr>
            <p:ph type="body" sz="quarter" idx="22"/>
          </p:nvPr>
        </p:nvSpPr>
        <p:spPr/>
        <p:txBody>
          <a:bodyPr/>
          <a:lstStyle/>
          <a:p>
            <a:endParaRPr lang="nb-NO" dirty="0"/>
          </a:p>
        </p:txBody>
      </p:sp>
      <p:sp>
        <p:nvSpPr>
          <p:cNvPr id="89" name="Plassholder for tekst 88">
            <a:extLst>
              <a:ext uri="{FF2B5EF4-FFF2-40B4-BE49-F238E27FC236}">
                <a16:creationId xmlns:a16="http://schemas.microsoft.com/office/drawing/2014/main" id="{FB47B465-1DD7-53F7-0E97-7E6836650C59}"/>
              </a:ext>
            </a:extLst>
          </p:cNvPr>
          <p:cNvSpPr>
            <a:spLocks noGrp="1"/>
          </p:cNvSpPr>
          <p:nvPr>
            <p:ph type="body" sz="quarter" idx="23"/>
          </p:nvPr>
        </p:nvSpPr>
        <p:spPr/>
        <p:txBody>
          <a:bodyPr/>
          <a:lstStyle/>
          <a:p>
            <a:endParaRPr lang="nb-NO" dirty="0"/>
          </a:p>
        </p:txBody>
      </p:sp>
      <p:sp>
        <p:nvSpPr>
          <p:cNvPr id="90" name="Plassholder for tekst 89">
            <a:extLst>
              <a:ext uri="{FF2B5EF4-FFF2-40B4-BE49-F238E27FC236}">
                <a16:creationId xmlns:a16="http://schemas.microsoft.com/office/drawing/2014/main" id="{C50A0E72-86E9-C6A4-AC19-FC682057FE5E}"/>
              </a:ext>
            </a:extLst>
          </p:cNvPr>
          <p:cNvSpPr>
            <a:spLocks noGrp="1"/>
          </p:cNvSpPr>
          <p:nvPr>
            <p:ph type="body" sz="quarter" idx="24"/>
          </p:nvPr>
        </p:nvSpPr>
        <p:spPr/>
        <p:txBody>
          <a:bodyPr/>
          <a:lstStyle/>
          <a:p>
            <a:endParaRPr lang="nb-NO" dirty="0"/>
          </a:p>
        </p:txBody>
      </p:sp>
      <p:sp>
        <p:nvSpPr>
          <p:cNvPr id="86" name="Tittel 85">
            <a:extLst>
              <a:ext uri="{FF2B5EF4-FFF2-40B4-BE49-F238E27FC236}">
                <a16:creationId xmlns:a16="http://schemas.microsoft.com/office/drawing/2014/main" id="{67BDA8B6-0C78-906C-DD01-1A8F0C90A261}"/>
              </a:ext>
            </a:extLst>
          </p:cNvPr>
          <p:cNvSpPr>
            <a:spLocks noGrp="1"/>
          </p:cNvSpPr>
          <p:nvPr>
            <p:ph type="title"/>
          </p:nvPr>
        </p:nvSpPr>
        <p:spPr/>
        <p:txBody>
          <a:bodyPr/>
          <a:lstStyle/>
          <a:p>
            <a:r>
              <a:rPr lang="nb-NO" dirty="0"/>
              <a:t>Overskrift 1</a:t>
            </a:r>
          </a:p>
        </p:txBody>
      </p:sp>
      <p:sp>
        <p:nvSpPr>
          <p:cNvPr id="26" name="Plassholder for innhold 25">
            <a:extLst>
              <a:ext uri="{FF2B5EF4-FFF2-40B4-BE49-F238E27FC236}">
                <a16:creationId xmlns:a16="http://schemas.microsoft.com/office/drawing/2014/main" id="{9A168EF0-0FAA-598F-7089-8034638E71F7}"/>
              </a:ext>
            </a:extLst>
          </p:cNvPr>
          <p:cNvSpPr>
            <a:spLocks noGrp="1"/>
          </p:cNvSpPr>
          <p:nvPr>
            <p:ph idx="1"/>
          </p:nvPr>
        </p:nvSpPr>
        <p:spPr/>
        <p:txBody>
          <a:bodyPr>
            <a:normAutofit lnSpcReduction="10000"/>
          </a:bodyPr>
          <a:lstStyle/>
          <a:p>
            <a:r>
              <a:rPr lang="nb-NO" dirty="0">
                <a:ea typeface="TID UI" panose="02000503000000020004" pitchFamily="2" charset="0"/>
                <a:cs typeface="TID UI" panose="02000503000000020004" pitchFamily="2" charset="0"/>
              </a:rPr>
              <a:t>Lorem ipsum dolor ut perspiciatis unde omnis iste natus error sit accusantiumad doloremque laud </a:t>
            </a:r>
            <a:r>
              <a:rPr lang="nb-NO" dirty="0" err="1">
                <a:ea typeface="TID UI" panose="02000503000000020004" pitchFamily="2" charset="0"/>
                <a:cs typeface="TID UI" panose="02000503000000020004" pitchFamily="2" charset="0"/>
              </a:rPr>
              <a:t>antium</a:t>
            </a:r>
            <a:r>
              <a:rPr lang="nb-NO" dirty="0">
                <a:ea typeface="TID UI" panose="02000503000000020004" pitchFamily="2" charset="0"/>
                <a:cs typeface="TID UI" panose="02000503000000020004" pitchFamily="2" charset="0"/>
              </a:rPr>
              <a:t>, totam rem aperiam et perspiciatis unde omnis.</a:t>
            </a:r>
            <a:br>
              <a:rPr lang="nb-NO" dirty="0">
                <a:ea typeface="TID UI" panose="02000503000000020004" pitchFamily="2" charset="0"/>
                <a:cs typeface="TID UI" panose="02000503000000020004" pitchFamily="2" charset="0"/>
              </a:rPr>
            </a:br>
            <a:endParaRPr lang="nb-NO" dirty="0">
              <a:ea typeface="TID UI" panose="02000503000000020004" pitchFamily="2" charset="0"/>
              <a:cs typeface="TID UI" panose="02000503000000020004" pitchFamily="2" charset="0"/>
            </a:endParaRPr>
          </a:p>
          <a:p>
            <a:r>
              <a:rPr lang="nb-NO" dirty="0">
                <a:ea typeface="TID UI" panose="02000503000000020004" pitchFamily="2" charset="0"/>
                <a:cs typeface="TID UI" panose="02000503000000020004" pitchFamily="2" charset="0"/>
              </a:rPr>
              <a:t>Eaque ipsa quae ab illo inventore veritatis et quasi architecto beatae vitae dicta sunt. Enda. Pestado sunt. Enda en voluptatem quia voluptas sit aspernatur. Pestado en voluptas sit aspernatur. Pestado en veritatis.</a:t>
            </a:r>
          </a:p>
          <a:p>
            <a:endParaRPr lang="nb-NO" dirty="0"/>
          </a:p>
        </p:txBody>
      </p:sp>
      <p:sp>
        <p:nvSpPr>
          <p:cNvPr id="8" name="Plassholder for lysbildenummer 7">
            <a:extLst>
              <a:ext uri="{FF2B5EF4-FFF2-40B4-BE49-F238E27FC236}">
                <a16:creationId xmlns:a16="http://schemas.microsoft.com/office/drawing/2014/main" id="{87F544B7-DA07-9622-27C0-F70AC097416F}"/>
              </a:ext>
            </a:extLst>
          </p:cNvPr>
          <p:cNvSpPr>
            <a:spLocks noGrp="1"/>
          </p:cNvSpPr>
          <p:nvPr>
            <p:ph type="sldNum" sz="quarter" idx="21"/>
          </p:nvPr>
        </p:nvSpPr>
        <p:spPr/>
        <p:txBody>
          <a:bodyPr/>
          <a:lstStyle/>
          <a:p>
            <a:fld id="{66F151DC-B5E5-497C-BC65-BC7F54A16411}" type="slidenum">
              <a:rPr lang="nb-NO" smtClean="0"/>
              <a:t>14</a:t>
            </a:fld>
            <a:endParaRPr lang="nb-NO" dirty="0"/>
          </a:p>
        </p:txBody>
      </p:sp>
      <p:pic>
        <p:nvPicPr>
          <p:cNvPr id="5" name="Plassholder for innhold 4">
            <a:extLst>
              <a:ext uri="{FF2B5EF4-FFF2-40B4-BE49-F238E27FC236}">
                <a16:creationId xmlns:a16="http://schemas.microsoft.com/office/drawing/2014/main" id="{CE249923-8790-723E-4B0D-C084E8FED833}"/>
              </a:ext>
            </a:extLst>
          </p:cNvPr>
          <p:cNvPicPr>
            <a:picLocks noGrp="1" noChangeAspect="1"/>
          </p:cNvPicPr>
          <p:nvPr>
            <p:ph idx="25"/>
          </p:nvPr>
        </p:nvPicPr>
        <p:blipFill>
          <a:blip r:embed="rId3"/>
          <a:stretch>
            <a:fillRect/>
          </a:stretch>
        </p:blipFill>
        <p:spPr>
          <a:xfrm>
            <a:off x="8586208" y="6393206"/>
            <a:ext cx="7263972" cy="3275682"/>
          </a:xfrm>
        </p:spPr>
      </p:pic>
      <p:sp>
        <p:nvSpPr>
          <p:cNvPr id="10" name="Plassholder for innhold 9">
            <a:extLst>
              <a:ext uri="{FF2B5EF4-FFF2-40B4-BE49-F238E27FC236}">
                <a16:creationId xmlns:a16="http://schemas.microsoft.com/office/drawing/2014/main" id="{9E6A523F-F2BD-A168-A077-91DED2FA02C2}"/>
              </a:ext>
            </a:extLst>
          </p:cNvPr>
          <p:cNvSpPr>
            <a:spLocks noGrp="1" noChangeAspect="1"/>
          </p:cNvSpPr>
          <p:nvPr>
            <p:ph idx="26"/>
          </p:nvPr>
        </p:nvSpPr>
        <p:spPr/>
        <p:txBody>
          <a:bodyPr>
            <a:noAutofit/>
          </a:bodyPr>
          <a:lstStyle/>
          <a:p>
            <a:r>
              <a:rPr lang="nb-NO" sz="2800" dirty="0">
                <a:ea typeface="TID UI" panose="02000503000000020004" pitchFamily="2" charset="0"/>
                <a:cs typeface="TID UI" panose="02000503000000020004" pitchFamily="2" charset="0"/>
              </a:rPr>
              <a:t>.</a:t>
            </a:r>
          </a:p>
        </p:txBody>
      </p:sp>
      <p:sp>
        <p:nvSpPr>
          <p:cNvPr id="92" name="Plassholder for tekst 91">
            <a:extLst>
              <a:ext uri="{FF2B5EF4-FFF2-40B4-BE49-F238E27FC236}">
                <a16:creationId xmlns:a16="http://schemas.microsoft.com/office/drawing/2014/main" id="{E91D96A1-BAB6-2344-8C29-4D06304824D0}"/>
              </a:ext>
            </a:extLst>
          </p:cNvPr>
          <p:cNvSpPr>
            <a:spLocks noGrp="1"/>
          </p:cNvSpPr>
          <p:nvPr>
            <p:ph type="body" sz="quarter" idx="27"/>
          </p:nvPr>
        </p:nvSpPr>
        <p:spPr/>
        <p:txBody>
          <a:bodyPr/>
          <a:lstStyle/>
          <a:p>
            <a:r>
              <a:rPr lang="nb-NO" dirty="0"/>
              <a:t>Digital tjenesteutvikling muliggjør sømløse og fleksible løsninger</a:t>
            </a:r>
          </a:p>
        </p:txBody>
      </p:sp>
      <p:sp>
        <p:nvSpPr>
          <p:cNvPr id="87" name="Plassholder for tekst 86">
            <a:extLst>
              <a:ext uri="{FF2B5EF4-FFF2-40B4-BE49-F238E27FC236}">
                <a16:creationId xmlns:a16="http://schemas.microsoft.com/office/drawing/2014/main" id="{F4A31903-93C6-00E8-EC19-02EE10CE8674}"/>
              </a:ext>
            </a:extLst>
          </p:cNvPr>
          <p:cNvSpPr>
            <a:spLocks noGrp="1"/>
          </p:cNvSpPr>
          <p:nvPr>
            <p:ph type="body" sz="quarter" idx="14"/>
          </p:nvPr>
        </p:nvSpPr>
        <p:spPr/>
        <p:txBody>
          <a:bodyPr/>
          <a:lstStyle/>
          <a:p>
            <a:r>
              <a:rPr lang="nb-NO" dirty="0"/>
              <a:t>Felles betalingsløsninger</a:t>
            </a:r>
          </a:p>
        </p:txBody>
      </p:sp>
      <p:sp>
        <p:nvSpPr>
          <p:cNvPr id="13" name="Plassholder for tekst 12">
            <a:extLst>
              <a:ext uri="{FF2B5EF4-FFF2-40B4-BE49-F238E27FC236}">
                <a16:creationId xmlns:a16="http://schemas.microsoft.com/office/drawing/2014/main" id="{FF8D63FF-1EC5-0F5F-3B20-DE1DD1CE8E74}"/>
              </a:ext>
            </a:extLst>
          </p:cNvPr>
          <p:cNvSpPr>
            <a:spLocks noGrp="1"/>
          </p:cNvSpPr>
          <p:nvPr>
            <p:ph type="body" sz="quarter" idx="28"/>
          </p:nvPr>
        </p:nvSpPr>
        <p:spPr/>
        <p:txBody>
          <a:bodyPr/>
          <a:lstStyle/>
          <a:p>
            <a:r>
              <a:rPr lang="nb-NO" dirty="0"/>
              <a:t>Fleksible billettprodukter</a:t>
            </a:r>
          </a:p>
        </p:txBody>
      </p:sp>
      <p:sp>
        <p:nvSpPr>
          <p:cNvPr id="9" name="Plassholder for tekst 3">
            <a:extLst>
              <a:ext uri="{FF2B5EF4-FFF2-40B4-BE49-F238E27FC236}">
                <a16:creationId xmlns:a16="http://schemas.microsoft.com/office/drawing/2014/main" id="{93920FD2-D3D0-7B45-661B-C7677EE6BB3B}"/>
              </a:ext>
            </a:extLst>
          </p:cNvPr>
          <p:cNvSpPr txBox="1">
            <a:spLocks/>
          </p:cNvSpPr>
          <p:nvPr/>
        </p:nvSpPr>
        <p:spPr>
          <a:xfrm>
            <a:off x="621864" y="2632570"/>
            <a:ext cx="7380000" cy="9288000"/>
          </a:xfrm>
          <a:prstGeom prst="roundRect">
            <a:avLst>
              <a:gd name="adj" fmla="val 2323"/>
            </a:avLst>
          </a:prstGeom>
          <a:blipFill>
            <a:blip r:embed="rId4"/>
            <a:stretch>
              <a:fillRect/>
            </a:stretch>
          </a:blipFill>
          <a:ln w="12685" cap="flat">
            <a:noFill/>
            <a:prstDash val="solid"/>
            <a:miter/>
          </a:ln>
          <a:effectLst/>
        </p:spPr>
        <p:txBody>
          <a:bodyPr vert="horz" lIns="0" tIns="0" rIns="0" bIns="0" rtlCol="0">
            <a:normAutofit/>
          </a:bodyPr>
          <a:lstStyle>
            <a:lvl1pPr marL="0" indent="0" algn="l" defTabSz="1828709" rtl="0" eaLnBrk="1" latinLnBrk="0" hangingPunct="1">
              <a:lnSpc>
                <a:spcPts val="7400"/>
              </a:lnSpc>
              <a:spcBef>
                <a:spcPts val="0"/>
              </a:spcBef>
              <a:buFont typeface="Arial" panose="020B0604020202020204" pitchFamily="34" charset="0"/>
              <a:buNone/>
              <a:defRPr sz="6400" kern="1200">
                <a:solidFill>
                  <a:srgbClr val="F7F7FD"/>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b-NO" dirty="0">
              <a:latin typeface="TID UI" panose="02000503000000020004" pitchFamily="2" charset="0"/>
            </a:endParaRPr>
          </a:p>
        </p:txBody>
      </p:sp>
      <p:pic>
        <p:nvPicPr>
          <p:cNvPr id="3" name="Bilde 2">
            <a:extLst>
              <a:ext uri="{FF2B5EF4-FFF2-40B4-BE49-F238E27FC236}">
                <a16:creationId xmlns:a16="http://schemas.microsoft.com/office/drawing/2014/main" id="{01C52478-2628-17DD-4E02-FD4887C973BB}"/>
              </a:ext>
            </a:extLst>
          </p:cNvPr>
          <p:cNvPicPr>
            <a:picLocks noChangeAspect="1"/>
          </p:cNvPicPr>
          <p:nvPr/>
        </p:nvPicPr>
        <p:blipFill>
          <a:blip r:embed="rId5"/>
          <a:stretch>
            <a:fillRect/>
          </a:stretch>
        </p:blipFill>
        <p:spPr>
          <a:xfrm>
            <a:off x="17445318" y="4549775"/>
            <a:ext cx="5508314" cy="7358595"/>
          </a:xfrm>
          <a:prstGeom prst="rect">
            <a:avLst/>
          </a:prstGeom>
        </p:spPr>
      </p:pic>
    </p:spTree>
    <p:extLst>
      <p:ext uri="{BB962C8B-B14F-4D97-AF65-F5344CB8AC3E}">
        <p14:creationId xmlns:p14="http://schemas.microsoft.com/office/powerpoint/2010/main" val="310928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B1A542F-ECE9-E7A6-99DA-85BE5ADE9AFD}"/>
              </a:ext>
            </a:extLst>
          </p:cNvPr>
          <p:cNvSpPr>
            <a:spLocks noGrp="1"/>
          </p:cNvSpPr>
          <p:nvPr>
            <p:ph type="body" sz="quarter" idx="33"/>
          </p:nvPr>
        </p:nvSpPr>
        <p:spPr>
          <a:xfrm>
            <a:off x="6538952" y="5456221"/>
            <a:ext cx="5500800" cy="6801631"/>
          </a:xfrm>
        </p:spPr>
        <p:txBody>
          <a:bodyPr/>
          <a:lstStyle/>
          <a:p>
            <a:endParaRPr lang="nb-NO" dirty="0"/>
          </a:p>
        </p:txBody>
      </p:sp>
      <p:sp>
        <p:nvSpPr>
          <p:cNvPr id="3" name="Plassholder for tekst 2">
            <a:extLst>
              <a:ext uri="{FF2B5EF4-FFF2-40B4-BE49-F238E27FC236}">
                <a16:creationId xmlns:a16="http://schemas.microsoft.com/office/drawing/2014/main" id="{AA3B1B4E-B949-1A9E-34AD-A52DF5E3FA2E}"/>
              </a:ext>
            </a:extLst>
          </p:cNvPr>
          <p:cNvSpPr>
            <a:spLocks noGrp="1"/>
          </p:cNvSpPr>
          <p:nvPr>
            <p:ph type="body" sz="quarter" idx="29"/>
          </p:nvPr>
        </p:nvSpPr>
        <p:spPr>
          <a:xfrm>
            <a:off x="724600" y="5468493"/>
            <a:ext cx="5500800" cy="6801631"/>
          </a:xfrm>
        </p:spPr>
        <p:txBody>
          <a:bodyPr/>
          <a:lstStyle/>
          <a:p>
            <a:endParaRPr lang="nb-NO" dirty="0"/>
          </a:p>
        </p:txBody>
      </p:sp>
      <p:sp>
        <p:nvSpPr>
          <p:cNvPr id="4" name="Plassholder for tekst 3">
            <a:extLst>
              <a:ext uri="{FF2B5EF4-FFF2-40B4-BE49-F238E27FC236}">
                <a16:creationId xmlns:a16="http://schemas.microsoft.com/office/drawing/2014/main" id="{D6CB14A3-57CA-E661-AE07-99F2F6822BE9}"/>
              </a:ext>
            </a:extLst>
          </p:cNvPr>
          <p:cNvSpPr>
            <a:spLocks noGrp="1"/>
          </p:cNvSpPr>
          <p:nvPr>
            <p:ph type="body" sz="quarter" idx="31"/>
          </p:nvPr>
        </p:nvSpPr>
        <p:spPr>
          <a:xfrm>
            <a:off x="12390218" y="5445870"/>
            <a:ext cx="5500800" cy="6801631"/>
          </a:xfrm>
        </p:spPr>
        <p:txBody>
          <a:bodyPr/>
          <a:lstStyle/>
          <a:p>
            <a:endParaRPr lang="nb-NO" dirty="0"/>
          </a:p>
        </p:txBody>
      </p:sp>
      <p:sp>
        <p:nvSpPr>
          <p:cNvPr id="5" name="Plassholder for tekst 4">
            <a:extLst>
              <a:ext uri="{FF2B5EF4-FFF2-40B4-BE49-F238E27FC236}">
                <a16:creationId xmlns:a16="http://schemas.microsoft.com/office/drawing/2014/main" id="{51FAC0CC-4DFA-70D9-8157-8807C042F294}"/>
              </a:ext>
            </a:extLst>
          </p:cNvPr>
          <p:cNvSpPr>
            <a:spLocks noGrp="1"/>
          </p:cNvSpPr>
          <p:nvPr>
            <p:ph type="body" sz="quarter" idx="32"/>
          </p:nvPr>
        </p:nvSpPr>
        <p:spPr>
          <a:xfrm>
            <a:off x="18204328" y="5468493"/>
            <a:ext cx="5500800" cy="6779008"/>
          </a:xfrm>
        </p:spPr>
        <p:txBody>
          <a:bodyPr/>
          <a:lstStyle/>
          <a:p>
            <a:endParaRPr lang="nb-NO" dirty="0"/>
          </a:p>
        </p:txBody>
      </p:sp>
      <p:sp>
        <p:nvSpPr>
          <p:cNvPr id="6" name="Plassholder for innhold 5">
            <a:extLst>
              <a:ext uri="{FF2B5EF4-FFF2-40B4-BE49-F238E27FC236}">
                <a16:creationId xmlns:a16="http://schemas.microsoft.com/office/drawing/2014/main" id="{45FFC29E-4E35-2D15-A8DC-C9B6B330FEDC}"/>
              </a:ext>
            </a:extLst>
          </p:cNvPr>
          <p:cNvSpPr>
            <a:spLocks noGrp="1"/>
          </p:cNvSpPr>
          <p:nvPr>
            <p:ph idx="1"/>
          </p:nvPr>
        </p:nvSpPr>
        <p:spPr>
          <a:xfrm>
            <a:off x="1070145" y="9843964"/>
            <a:ext cx="4699074" cy="3154605"/>
          </a:xfrm>
        </p:spPr>
        <p:txBody>
          <a:bodyPr/>
          <a:lstStyle/>
          <a:p>
            <a:r>
              <a:rPr lang="nb-NO" sz="2400" dirty="0"/>
              <a:t>Søker å tilby best mulig</a:t>
            </a:r>
          </a:p>
          <a:p>
            <a:r>
              <a:rPr lang="nb-NO" sz="2400" dirty="0"/>
              <a:t> mobilitet til flest mulig. </a:t>
            </a:r>
          </a:p>
          <a:p>
            <a:endParaRPr lang="nb-NO" dirty="0"/>
          </a:p>
        </p:txBody>
      </p:sp>
      <p:sp>
        <p:nvSpPr>
          <p:cNvPr id="8" name="Plassholder for innhold 7">
            <a:extLst>
              <a:ext uri="{FF2B5EF4-FFF2-40B4-BE49-F238E27FC236}">
                <a16:creationId xmlns:a16="http://schemas.microsoft.com/office/drawing/2014/main" id="{4078957E-C45C-4AC9-AB69-CF0211B37E91}"/>
              </a:ext>
            </a:extLst>
          </p:cNvPr>
          <p:cNvSpPr>
            <a:spLocks noGrp="1"/>
          </p:cNvSpPr>
          <p:nvPr>
            <p:ph idx="14"/>
          </p:nvPr>
        </p:nvSpPr>
        <p:spPr>
          <a:xfrm>
            <a:off x="12791081" y="9704136"/>
            <a:ext cx="4699074" cy="3154605"/>
          </a:xfrm>
        </p:spPr>
        <p:txBody>
          <a:bodyPr/>
          <a:lstStyle/>
          <a:p>
            <a:r>
              <a:rPr lang="nb-NO" dirty="0"/>
              <a:t>Infrastruktur og fremkommelighet.</a:t>
            </a:r>
          </a:p>
          <a:p>
            <a:r>
              <a:rPr lang="nb-NO" dirty="0"/>
              <a:t>Anlegg</a:t>
            </a:r>
          </a:p>
        </p:txBody>
      </p:sp>
      <p:sp>
        <p:nvSpPr>
          <p:cNvPr id="10" name="Plassholder for innhold 9">
            <a:extLst>
              <a:ext uri="{FF2B5EF4-FFF2-40B4-BE49-F238E27FC236}">
                <a16:creationId xmlns:a16="http://schemas.microsoft.com/office/drawing/2014/main" id="{3E706C1B-82B7-76A6-E33B-288ECEE5ADAD}"/>
              </a:ext>
            </a:extLst>
          </p:cNvPr>
          <p:cNvSpPr>
            <a:spLocks noGrp="1"/>
          </p:cNvSpPr>
          <p:nvPr>
            <p:ph idx="16"/>
          </p:nvPr>
        </p:nvSpPr>
        <p:spPr>
          <a:xfrm>
            <a:off x="7006281" y="9843963"/>
            <a:ext cx="4699074" cy="3154605"/>
          </a:xfrm>
        </p:spPr>
        <p:txBody>
          <a:bodyPr/>
          <a:lstStyle/>
          <a:p>
            <a:r>
              <a:rPr lang="nb-NO" dirty="0"/>
              <a:t>Ulike behov. Medvirkning.</a:t>
            </a:r>
          </a:p>
          <a:p>
            <a:endParaRPr lang="nb-NO" dirty="0"/>
          </a:p>
          <a:p>
            <a:r>
              <a:rPr lang="nb-NO" dirty="0"/>
              <a:t>Lovpålagt skoletransport</a:t>
            </a:r>
          </a:p>
        </p:txBody>
      </p:sp>
      <p:sp>
        <p:nvSpPr>
          <p:cNvPr id="12" name="Plassholder for tekst 11">
            <a:extLst>
              <a:ext uri="{FF2B5EF4-FFF2-40B4-BE49-F238E27FC236}">
                <a16:creationId xmlns:a16="http://schemas.microsoft.com/office/drawing/2014/main" id="{168ABD65-EF0E-91A9-3B94-3A1D747911F3}"/>
              </a:ext>
            </a:extLst>
          </p:cNvPr>
          <p:cNvSpPr>
            <a:spLocks noGrp="1"/>
          </p:cNvSpPr>
          <p:nvPr>
            <p:ph type="body" sz="quarter" idx="18"/>
          </p:nvPr>
        </p:nvSpPr>
        <p:spPr>
          <a:xfrm>
            <a:off x="12791081" y="9295883"/>
            <a:ext cx="4699074" cy="408253"/>
          </a:xfrm>
        </p:spPr>
        <p:txBody>
          <a:bodyPr/>
          <a:lstStyle/>
          <a:p>
            <a:r>
              <a:rPr lang="nb-NO" b="1" dirty="0"/>
              <a:t>Driftshensyn</a:t>
            </a:r>
          </a:p>
        </p:txBody>
      </p:sp>
      <p:sp>
        <p:nvSpPr>
          <p:cNvPr id="13" name="Plassholder for tekst 12">
            <a:extLst>
              <a:ext uri="{FF2B5EF4-FFF2-40B4-BE49-F238E27FC236}">
                <a16:creationId xmlns:a16="http://schemas.microsoft.com/office/drawing/2014/main" id="{6C08EF61-175D-B395-0DA7-8D79D0DF1A48}"/>
              </a:ext>
            </a:extLst>
          </p:cNvPr>
          <p:cNvSpPr>
            <a:spLocks noGrp="1"/>
          </p:cNvSpPr>
          <p:nvPr>
            <p:ph type="body" sz="quarter" idx="19"/>
          </p:nvPr>
        </p:nvSpPr>
        <p:spPr>
          <a:xfrm>
            <a:off x="7006281" y="9295883"/>
            <a:ext cx="4699074" cy="408253"/>
          </a:xfrm>
        </p:spPr>
        <p:txBody>
          <a:bodyPr/>
          <a:lstStyle/>
          <a:p>
            <a:r>
              <a:rPr lang="nb-NO" b="1" dirty="0"/>
              <a:t>Kundehensyn</a:t>
            </a:r>
          </a:p>
        </p:txBody>
      </p:sp>
      <p:sp>
        <p:nvSpPr>
          <p:cNvPr id="14" name="Plassholder for innhold 13">
            <a:extLst>
              <a:ext uri="{FF2B5EF4-FFF2-40B4-BE49-F238E27FC236}">
                <a16:creationId xmlns:a16="http://schemas.microsoft.com/office/drawing/2014/main" id="{54F8888B-D491-9B3F-31E8-1FE66F869158}"/>
              </a:ext>
            </a:extLst>
          </p:cNvPr>
          <p:cNvSpPr>
            <a:spLocks noGrp="1"/>
          </p:cNvSpPr>
          <p:nvPr>
            <p:ph idx="20"/>
          </p:nvPr>
        </p:nvSpPr>
        <p:spPr>
          <a:xfrm>
            <a:off x="18575881" y="9704136"/>
            <a:ext cx="4699074" cy="3154605"/>
          </a:xfrm>
        </p:spPr>
        <p:txBody>
          <a:bodyPr/>
          <a:lstStyle/>
          <a:p>
            <a:r>
              <a:rPr lang="nb-NO" dirty="0"/>
              <a:t>Utslippsfri 2028</a:t>
            </a:r>
          </a:p>
        </p:txBody>
      </p:sp>
      <p:sp>
        <p:nvSpPr>
          <p:cNvPr id="16" name="Plassholder for tekst 15">
            <a:extLst>
              <a:ext uri="{FF2B5EF4-FFF2-40B4-BE49-F238E27FC236}">
                <a16:creationId xmlns:a16="http://schemas.microsoft.com/office/drawing/2014/main" id="{6328F924-7301-A616-2478-4F6CABC774C7}"/>
              </a:ext>
            </a:extLst>
          </p:cNvPr>
          <p:cNvSpPr>
            <a:spLocks noGrp="1"/>
          </p:cNvSpPr>
          <p:nvPr>
            <p:ph type="body" sz="quarter" idx="22"/>
          </p:nvPr>
        </p:nvSpPr>
        <p:spPr>
          <a:xfrm>
            <a:off x="18634038" y="9169088"/>
            <a:ext cx="4699074" cy="408253"/>
          </a:xfrm>
        </p:spPr>
        <p:txBody>
          <a:bodyPr/>
          <a:lstStyle/>
          <a:p>
            <a:r>
              <a:rPr lang="nb-NO" b="1" dirty="0"/>
              <a:t>Klimahensyn</a:t>
            </a:r>
          </a:p>
        </p:txBody>
      </p:sp>
      <p:sp>
        <p:nvSpPr>
          <p:cNvPr id="17" name="Plassholder for tekst 16">
            <a:extLst>
              <a:ext uri="{FF2B5EF4-FFF2-40B4-BE49-F238E27FC236}">
                <a16:creationId xmlns:a16="http://schemas.microsoft.com/office/drawing/2014/main" id="{2F732D65-9E2F-2716-1E23-5818132836C4}"/>
              </a:ext>
            </a:extLst>
          </p:cNvPr>
          <p:cNvSpPr>
            <a:spLocks noGrp="1"/>
          </p:cNvSpPr>
          <p:nvPr>
            <p:ph type="body" sz="quarter" idx="24"/>
          </p:nvPr>
        </p:nvSpPr>
        <p:spPr>
          <a:xfrm>
            <a:off x="1070145" y="9295884"/>
            <a:ext cx="4699074" cy="408253"/>
          </a:xfrm>
        </p:spPr>
        <p:txBody>
          <a:bodyPr/>
          <a:lstStyle/>
          <a:p>
            <a:r>
              <a:rPr lang="nb-NO" b="1" dirty="0"/>
              <a:t>Markedshensyn</a:t>
            </a:r>
          </a:p>
        </p:txBody>
      </p:sp>
      <p:sp>
        <p:nvSpPr>
          <p:cNvPr id="18" name="Tittel 17">
            <a:extLst>
              <a:ext uri="{FF2B5EF4-FFF2-40B4-BE49-F238E27FC236}">
                <a16:creationId xmlns:a16="http://schemas.microsoft.com/office/drawing/2014/main" id="{848C95EC-C89E-9D6C-0812-8E037D70CCA1}"/>
              </a:ext>
            </a:extLst>
          </p:cNvPr>
          <p:cNvSpPr>
            <a:spLocks noGrp="1"/>
          </p:cNvSpPr>
          <p:nvPr>
            <p:ph type="title"/>
          </p:nvPr>
        </p:nvSpPr>
        <p:spPr>
          <a:xfrm>
            <a:off x="883963" y="4149429"/>
            <a:ext cx="23012510" cy="948978"/>
          </a:xfrm>
        </p:spPr>
        <p:txBody>
          <a:bodyPr>
            <a:normAutofit fontScale="90000"/>
          </a:bodyPr>
          <a:lstStyle/>
          <a:p>
            <a:br>
              <a:rPr lang="nb-NO" sz="6600" b="1" dirty="0"/>
            </a:br>
            <a:br>
              <a:rPr lang="nb-NO" sz="6600" b="1" dirty="0"/>
            </a:br>
            <a:br>
              <a:rPr lang="nb-NO" sz="6600" b="1" dirty="0"/>
            </a:br>
            <a:r>
              <a:rPr lang="nb-NO" sz="6600" b="1" dirty="0"/>
              <a:t>Hensyn i tilbudsutviklingen</a:t>
            </a:r>
            <a:endParaRPr lang="nb-NO" dirty="0"/>
          </a:p>
        </p:txBody>
      </p:sp>
      <p:sp>
        <p:nvSpPr>
          <p:cNvPr id="19" name="Plassholder for lysbildenummer 18">
            <a:extLst>
              <a:ext uri="{FF2B5EF4-FFF2-40B4-BE49-F238E27FC236}">
                <a16:creationId xmlns:a16="http://schemas.microsoft.com/office/drawing/2014/main" id="{AC028E6C-FE32-B83C-57CD-DAF0CFA2996E}"/>
              </a:ext>
            </a:extLst>
          </p:cNvPr>
          <p:cNvSpPr>
            <a:spLocks noGrp="1"/>
          </p:cNvSpPr>
          <p:nvPr>
            <p:ph type="sldNum" sz="quarter" idx="28"/>
          </p:nvPr>
        </p:nvSpPr>
        <p:spPr/>
        <p:txBody>
          <a:bodyPr/>
          <a:lstStyle/>
          <a:p>
            <a:fld id="{971044C8-A430-4791-9EA8-011DF172B2C3}" type="slidenum">
              <a:rPr lang="nb-NO" smtClean="0"/>
              <a:pPr/>
              <a:t>15</a:t>
            </a:fld>
            <a:endParaRPr lang="nb-NO" dirty="0"/>
          </a:p>
        </p:txBody>
      </p:sp>
      <p:pic>
        <p:nvPicPr>
          <p:cNvPr id="23" name="Grafikk 22">
            <a:extLst>
              <a:ext uri="{FF2B5EF4-FFF2-40B4-BE49-F238E27FC236}">
                <a16:creationId xmlns:a16="http://schemas.microsoft.com/office/drawing/2014/main" id="{2060FDFA-BF30-29D8-CA8A-5924AB4A85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4741" y="6656777"/>
            <a:ext cx="2078182" cy="2078182"/>
          </a:xfrm>
          <a:prstGeom prst="rect">
            <a:avLst/>
          </a:prstGeom>
        </p:spPr>
      </p:pic>
      <p:pic>
        <p:nvPicPr>
          <p:cNvPr id="24" name="Plassholder for bilde 23">
            <a:extLst>
              <a:ext uri="{FF2B5EF4-FFF2-40B4-BE49-F238E27FC236}">
                <a16:creationId xmlns:a16="http://schemas.microsoft.com/office/drawing/2014/main" id="{B0ABF0CB-DE86-5734-1C3C-3D193D8F23A6}"/>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653432" y="6548924"/>
            <a:ext cx="2543972" cy="2543972"/>
          </a:xfrm>
          <a:prstGeom prst="rect">
            <a:avLst/>
          </a:prstGeom>
        </p:spPr>
      </p:pic>
      <p:pic>
        <p:nvPicPr>
          <p:cNvPr id="30" name="Grafikk 29">
            <a:extLst>
              <a:ext uri="{FF2B5EF4-FFF2-40B4-BE49-F238E27FC236}">
                <a16:creationId xmlns:a16="http://schemas.microsoft.com/office/drawing/2014/main" id="{3DA07804-2DD1-5956-8067-BBC19B4F8C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9309" y="5818909"/>
            <a:ext cx="3963686" cy="3303073"/>
          </a:xfrm>
          <a:prstGeom prst="rect">
            <a:avLst/>
          </a:prstGeom>
        </p:spPr>
      </p:pic>
      <p:pic>
        <p:nvPicPr>
          <p:cNvPr id="31" name="Grafikk 30">
            <a:extLst>
              <a:ext uri="{FF2B5EF4-FFF2-40B4-BE49-F238E27FC236}">
                <a16:creationId xmlns:a16="http://schemas.microsoft.com/office/drawing/2014/main" id="{C9AA04AE-FACB-D1BF-0967-32EC5AC6DA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17323" y="5818909"/>
            <a:ext cx="3481452" cy="3481452"/>
          </a:xfrm>
          <a:prstGeom prst="rect">
            <a:avLst/>
          </a:prstGeom>
        </p:spPr>
      </p:pic>
      <p:sp>
        <p:nvSpPr>
          <p:cNvPr id="32" name="Tittel 1">
            <a:extLst>
              <a:ext uri="{FF2B5EF4-FFF2-40B4-BE49-F238E27FC236}">
                <a16:creationId xmlns:a16="http://schemas.microsoft.com/office/drawing/2014/main" id="{A1E979A4-122C-AF6D-CAF9-2D14A91AF8E6}"/>
              </a:ext>
            </a:extLst>
          </p:cNvPr>
          <p:cNvSpPr txBox="1">
            <a:spLocks/>
          </p:cNvSpPr>
          <p:nvPr/>
        </p:nvSpPr>
        <p:spPr>
          <a:xfrm>
            <a:off x="5062869" y="2587627"/>
            <a:ext cx="21676659" cy="2954655"/>
          </a:xfrm>
          <a:prstGeom prst="rect">
            <a:avLst/>
          </a:prstGeom>
        </p:spPr>
        <p:txBody>
          <a:bodyPr vert="horz" wrap="square" lIns="0" tIns="0" rIns="0" bIns="0" rtlCol="0" anchor="t" anchorCtr="0">
            <a:normAutofit fontScale="97500"/>
          </a:bodyPr>
          <a:lstStyle>
            <a:lvl1pPr algn="l" defTabSz="1828709" rtl="0" eaLnBrk="1" latinLnBrk="0" hangingPunct="1">
              <a:lnSpc>
                <a:spcPct val="100000"/>
              </a:lnSpc>
              <a:spcBef>
                <a:spcPct val="0"/>
              </a:spcBef>
              <a:buNone/>
              <a:defRPr sz="3200" b="0" i="0" kern="1200">
                <a:solidFill>
                  <a:schemeClr val="tx1"/>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sz="6000" dirty="0"/>
              <a:t>Bærekraftig bevegelsesfrihet </a:t>
            </a:r>
            <a:r>
              <a:rPr lang="nb-NO" sz="6000" dirty="0">
                <a:solidFill>
                  <a:schemeClr val="accent4">
                    <a:lumMod val="60000"/>
                    <a:lumOff val="40000"/>
                  </a:schemeClr>
                </a:solidFill>
              </a:rPr>
              <a:t>for alle.</a:t>
            </a:r>
            <a:endParaRPr lang="nb-NO" sz="1800" dirty="0">
              <a:solidFill>
                <a:schemeClr val="accent4">
                  <a:lumMod val="60000"/>
                  <a:lumOff val="40000"/>
                </a:schemeClr>
              </a:solidFill>
            </a:endParaRPr>
          </a:p>
        </p:txBody>
      </p:sp>
      <p:pic>
        <p:nvPicPr>
          <p:cNvPr id="33" name="Grafikk 32">
            <a:extLst>
              <a:ext uri="{FF2B5EF4-FFF2-40B4-BE49-F238E27FC236}">
                <a16:creationId xmlns:a16="http://schemas.microsoft.com/office/drawing/2014/main" id="{7A03FF1E-38D8-BC14-E5DD-0C9207719C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74148" y="-251182"/>
            <a:ext cx="3240594" cy="2700495"/>
          </a:xfrm>
          <a:prstGeom prst="rect">
            <a:avLst/>
          </a:prstGeom>
        </p:spPr>
      </p:pic>
    </p:spTree>
    <p:extLst>
      <p:ext uri="{BB962C8B-B14F-4D97-AF65-F5344CB8AC3E}">
        <p14:creationId xmlns:p14="http://schemas.microsoft.com/office/powerpoint/2010/main" val="268515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23902-1F5A-E431-08C2-E63B5E169A55}"/>
              </a:ext>
            </a:extLst>
          </p:cNvPr>
          <p:cNvSpPr>
            <a:spLocks noGrp="1"/>
          </p:cNvSpPr>
          <p:nvPr>
            <p:ph type="ctrTitle"/>
          </p:nvPr>
        </p:nvSpPr>
        <p:spPr/>
        <p:txBody>
          <a:bodyPr/>
          <a:lstStyle/>
          <a:p>
            <a:r>
              <a:rPr lang="nb-NO" dirty="0"/>
              <a:t>2. Status i kollektivtrafikken</a:t>
            </a:r>
          </a:p>
        </p:txBody>
      </p:sp>
      <p:sp>
        <p:nvSpPr>
          <p:cNvPr id="3" name="Undertittel 2">
            <a:extLst>
              <a:ext uri="{FF2B5EF4-FFF2-40B4-BE49-F238E27FC236}">
                <a16:creationId xmlns:a16="http://schemas.microsoft.com/office/drawing/2014/main" id="{F3713DF8-781A-1274-2CAB-A08857C7A34F}"/>
              </a:ext>
            </a:extLst>
          </p:cNvPr>
          <p:cNvSpPr>
            <a:spLocks noGrp="1"/>
          </p:cNvSpPr>
          <p:nvPr>
            <p:ph type="subTitle" idx="1"/>
          </p:nvPr>
        </p:nvSpPr>
        <p:spPr/>
        <p:txBody>
          <a:bodyPr/>
          <a:lstStyle/>
          <a:p>
            <a:r>
              <a:rPr lang="nb-NO" dirty="0"/>
              <a:t>Markedsandeler, tilfredshet og passasjertall</a:t>
            </a:r>
          </a:p>
        </p:txBody>
      </p:sp>
    </p:spTree>
    <p:extLst>
      <p:ext uri="{BB962C8B-B14F-4D97-AF65-F5344CB8AC3E}">
        <p14:creationId xmlns:p14="http://schemas.microsoft.com/office/powerpoint/2010/main" val="2853214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3C5DA4-AC1A-01EA-D814-2E9088320F0B}"/>
              </a:ext>
            </a:extLst>
          </p:cNvPr>
          <p:cNvSpPr>
            <a:spLocks noGrp="1"/>
          </p:cNvSpPr>
          <p:nvPr>
            <p:ph type="title"/>
          </p:nvPr>
        </p:nvSpPr>
        <p:spPr>
          <a:xfrm>
            <a:off x="1994911" y="269736"/>
            <a:ext cx="22387502" cy="1840790"/>
          </a:xfrm>
        </p:spPr>
        <p:txBody>
          <a:bodyPr/>
          <a:lstStyle/>
          <a:p>
            <a:r>
              <a:rPr lang="nb-NO" dirty="0"/>
              <a:t>Enestående vekst frem til pandemien </a:t>
            </a:r>
          </a:p>
        </p:txBody>
      </p:sp>
      <p:sp>
        <p:nvSpPr>
          <p:cNvPr id="4" name="Plassholder for lysbildenummer 3">
            <a:extLst>
              <a:ext uri="{FF2B5EF4-FFF2-40B4-BE49-F238E27FC236}">
                <a16:creationId xmlns:a16="http://schemas.microsoft.com/office/drawing/2014/main" id="{B9BDC73F-AF32-F9E1-5551-FB93A06B1112}"/>
              </a:ext>
            </a:extLst>
          </p:cNvPr>
          <p:cNvSpPr>
            <a:spLocks noGrp="1"/>
          </p:cNvSpPr>
          <p:nvPr>
            <p:ph type="sldNum" sz="quarter" idx="19"/>
          </p:nvPr>
        </p:nvSpPr>
        <p:spPr/>
        <p:txBody>
          <a:bodyPr/>
          <a:lstStyle/>
          <a:p>
            <a:fld id="{99A50625-6FC4-47A0-A809-3A0B4628D5E7}" type="slidenum">
              <a:rPr lang="nb-NO" smtClean="0"/>
              <a:pPr/>
              <a:t>17</a:t>
            </a:fld>
            <a:endParaRPr lang="nb-NO" dirty="0"/>
          </a:p>
        </p:txBody>
      </p:sp>
      <p:pic>
        <p:nvPicPr>
          <p:cNvPr id="9" name="Bilde 8">
            <a:extLst>
              <a:ext uri="{FF2B5EF4-FFF2-40B4-BE49-F238E27FC236}">
                <a16:creationId xmlns:a16="http://schemas.microsoft.com/office/drawing/2014/main" id="{F5A16888-D267-599D-D144-22D28396FCFF}"/>
              </a:ext>
            </a:extLst>
          </p:cNvPr>
          <p:cNvPicPr>
            <a:picLocks noChangeAspect="1"/>
          </p:cNvPicPr>
          <p:nvPr/>
        </p:nvPicPr>
        <p:blipFill>
          <a:blip r:embed="rId2"/>
          <a:stretch>
            <a:fillRect/>
          </a:stretch>
        </p:blipFill>
        <p:spPr>
          <a:xfrm>
            <a:off x="1089007" y="2478111"/>
            <a:ext cx="18570593" cy="10999799"/>
          </a:xfrm>
          <a:prstGeom prst="rect">
            <a:avLst/>
          </a:prstGeom>
        </p:spPr>
      </p:pic>
    </p:spTree>
    <p:extLst>
      <p:ext uri="{BB962C8B-B14F-4D97-AF65-F5344CB8AC3E}">
        <p14:creationId xmlns:p14="http://schemas.microsoft.com/office/powerpoint/2010/main" val="219182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7B477CC-F4B4-68A2-C04A-3EDC5D0468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5" name="think-cell data - do not delete" hidden="1">
                        <a:extLst>
                          <a:ext uri="{FF2B5EF4-FFF2-40B4-BE49-F238E27FC236}">
                            <a16:creationId xmlns:a16="http://schemas.microsoft.com/office/drawing/2014/main" id="{77B477CC-F4B4-68A2-C04A-3EDC5D0468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43C7BEA3-7581-C601-E580-ABA0A6D92FB3}"/>
              </a:ext>
            </a:extLst>
          </p:cNvPr>
          <p:cNvSpPr>
            <a:spLocks noGrp="1"/>
          </p:cNvSpPr>
          <p:nvPr>
            <p:ph type="title"/>
          </p:nvPr>
        </p:nvSpPr>
        <p:spPr>
          <a:xfrm>
            <a:off x="1317625" y="497710"/>
            <a:ext cx="21274863" cy="2297355"/>
          </a:xfrm>
        </p:spPr>
        <p:txBody>
          <a:bodyPr vert="horz"/>
          <a:lstStyle/>
          <a:p>
            <a:r>
              <a:rPr lang="nb-NO" dirty="0"/>
              <a:t>2. tertial 2023: Passasjertallene endelig tilbake til nivået før pandemien</a:t>
            </a:r>
          </a:p>
        </p:txBody>
      </p:sp>
      <p:graphicFrame>
        <p:nvGraphicFramePr>
          <p:cNvPr id="4" name="Plassholder for innhold 3">
            <a:extLst>
              <a:ext uri="{FF2B5EF4-FFF2-40B4-BE49-F238E27FC236}">
                <a16:creationId xmlns:a16="http://schemas.microsoft.com/office/drawing/2014/main" id="{482D6640-111C-494C-A457-C9491A31D838}"/>
              </a:ext>
            </a:extLst>
          </p:cNvPr>
          <p:cNvGraphicFramePr>
            <a:graphicFrameLocks noGrp="1"/>
          </p:cNvGraphicFramePr>
          <p:nvPr>
            <p:ph idx="1"/>
            <p:extLst>
              <p:ext uri="{D42A27DB-BD31-4B8C-83A1-F6EECF244321}">
                <p14:modId xmlns:p14="http://schemas.microsoft.com/office/powerpoint/2010/main" val="2122281177"/>
              </p:ext>
            </p:extLst>
          </p:nvPr>
        </p:nvGraphicFramePr>
        <p:xfrm>
          <a:off x="462930" y="3339737"/>
          <a:ext cx="22129558" cy="9027481"/>
        </p:xfrm>
        <a:graphic>
          <a:graphicData uri="http://schemas.openxmlformats.org/drawingml/2006/chart">
            <c:chart xmlns:c="http://schemas.openxmlformats.org/drawingml/2006/chart" xmlns:r="http://schemas.openxmlformats.org/officeDocument/2006/relationships" r:id="rId6"/>
          </a:graphicData>
        </a:graphic>
      </p:graphicFrame>
      <p:pic>
        <p:nvPicPr>
          <p:cNvPr id="6" name="Grafikk 5" descr="Fyrverkeri med heldekkende fyll">
            <a:extLst>
              <a:ext uri="{FF2B5EF4-FFF2-40B4-BE49-F238E27FC236}">
                <a16:creationId xmlns:a16="http://schemas.microsoft.com/office/drawing/2014/main" id="{31B49142-FCBD-190F-6FB0-8453C5A571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98980" y="3118204"/>
            <a:ext cx="1227395" cy="1227395"/>
          </a:xfrm>
          <a:prstGeom prst="rect">
            <a:avLst/>
          </a:prstGeom>
        </p:spPr>
      </p:pic>
      <p:sp>
        <p:nvSpPr>
          <p:cNvPr id="9" name="TekstSylinder 8">
            <a:extLst>
              <a:ext uri="{FF2B5EF4-FFF2-40B4-BE49-F238E27FC236}">
                <a16:creationId xmlns:a16="http://schemas.microsoft.com/office/drawing/2014/main" id="{72C8FCA7-400D-4E23-BAAF-590FC4C2F733}"/>
              </a:ext>
            </a:extLst>
          </p:cNvPr>
          <p:cNvSpPr txBox="1"/>
          <p:nvPr/>
        </p:nvSpPr>
        <p:spPr>
          <a:xfrm>
            <a:off x="19087479" y="12787782"/>
            <a:ext cx="2650398" cy="420564"/>
          </a:xfrm>
          <a:prstGeom prst="rect">
            <a:avLst/>
          </a:prstGeom>
          <a:noFill/>
          <a:ln>
            <a:solidFill>
              <a:schemeClr val="tx1"/>
            </a:solidFill>
          </a:ln>
        </p:spPr>
        <p:txBody>
          <a:bodyPr wrap="square" rtlCol="0">
            <a:spAutoFit/>
          </a:bodyPr>
          <a:lstStyle/>
          <a:p>
            <a:r>
              <a:rPr lang="nb-NO" sz="2133" b="1" dirty="0"/>
              <a:t>Hittil i 2023: 97 %</a:t>
            </a:r>
          </a:p>
        </p:txBody>
      </p:sp>
      <p:sp>
        <p:nvSpPr>
          <p:cNvPr id="7" name="TekstSylinder 6">
            <a:extLst>
              <a:ext uri="{FF2B5EF4-FFF2-40B4-BE49-F238E27FC236}">
                <a16:creationId xmlns:a16="http://schemas.microsoft.com/office/drawing/2014/main" id="{FA3AC2CE-CD61-6986-A7AD-5C685B38844B}"/>
              </a:ext>
            </a:extLst>
          </p:cNvPr>
          <p:cNvSpPr txBox="1"/>
          <p:nvPr/>
        </p:nvSpPr>
        <p:spPr>
          <a:xfrm>
            <a:off x="11460878" y="12787782"/>
            <a:ext cx="1601721" cy="400110"/>
          </a:xfrm>
          <a:prstGeom prst="rect">
            <a:avLst/>
          </a:prstGeom>
          <a:noFill/>
        </p:spPr>
        <p:txBody>
          <a:bodyPr wrap="none" rtlCol="0">
            <a:spAutoFit/>
          </a:bodyPr>
          <a:lstStyle/>
          <a:p>
            <a:r>
              <a:rPr lang="nb-NO" sz="2000" dirty="0">
                <a:solidFill>
                  <a:schemeClr val="tx1">
                    <a:lumMod val="75000"/>
                    <a:lumOff val="25000"/>
                  </a:schemeClr>
                </a:solidFill>
              </a:rPr>
              <a:t>År og tertial</a:t>
            </a:r>
          </a:p>
        </p:txBody>
      </p:sp>
      <p:cxnSp>
        <p:nvCxnSpPr>
          <p:cNvPr id="8" name="Rett linje 7">
            <a:extLst>
              <a:ext uri="{FF2B5EF4-FFF2-40B4-BE49-F238E27FC236}">
                <a16:creationId xmlns:a16="http://schemas.microsoft.com/office/drawing/2014/main" id="{EDC7C115-F1EE-F02D-DF41-186016981CE6}"/>
              </a:ext>
            </a:extLst>
          </p:cNvPr>
          <p:cNvCxnSpPr/>
          <p:nvPr/>
        </p:nvCxnSpPr>
        <p:spPr>
          <a:xfrm>
            <a:off x="2408663" y="4839630"/>
            <a:ext cx="20005288" cy="0"/>
          </a:xfrm>
          <a:prstGeom prst="line">
            <a:avLst/>
          </a:prstGeom>
          <a:ln>
            <a:solidFill>
              <a:schemeClr val="bg1">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693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7B5AFB-E15F-E43A-F2CA-35BD527925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4" name="think-cell data - do not delete" hidden="1">
                        <a:extLst>
                          <a:ext uri="{FF2B5EF4-FFF2-40B4-BE49-F238E27FC236}">
                            <a16:creationId xmlns:a16="http://schemas.microsoft.com/office/drawing/2014/main" id="{A37B5AFB-E15F-E43A-F2CA-35BD52792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43C7BEA3-7581-C601-E580-ABA0A6D92FB3}"/>
              </a:ext>
            </a:extLst>
          </p:cNvPr>
          <p:cNvSpPr>
            <a:spLocks noGrp="1"/>
          </p:cNvSpPr>
          <p:nvPr>
            <p:ph type="title"/>
          </p:nvPr>
        </p:nvSpPr>
        <p:spPr>
          <a:xfrm>
            <a:off x="1317625" y="484526"/>
            <a:ext cx="21274863" cy="1919040"/>
          </a:xfrm>
        </p:spPr>
        <p:txBody>
          <a:bodyPr vert="horz">
            <a:normAutofit/>
          </a:bodyPr>
          <a:lstStyle/>
          <a:p>
            <a:r>
              <a:rPr lang="nb-NO" sz="4400" dirty="0"/>
              <a:t>På grunn av befolknings- og tilbudsvekst må passasjertallene opp ytterligere 8 % før kollektivtransporten er i samme posisjon som før covid-19</a:t>
            </a:r>
          </a:p>
        </p:txBody>
      </p:sp>
      <p:graphicFrame>
        <p:nvGraphicFramePr>
          <p:cNvPr id="7" name="Plassholder for innhold 6">
            <a:extLst>
              <a:ext uri="{FF2B5EF4-FFF2-40B4-BE49-F238E27FC236}">
                <a16:creationId xmlns:a16="http://schemas.microsoft.com/office/drawing/2014/main" id="{9B85B96B-4210-4B16-81CD-2EC1AA3790D5}"/>
              </a:ext>
            </a:extLst>
          </p:cNvPr>
          <p:cNvGraphicFramePr>
            <a:graphicFrameLocks noGrp="1"/>
          </p:cNvGraphicFramePr>
          <p:nvPr>
            <p:ph idx="1"/>
            <p:extLst>
              <p:ext uri="{D42A27DB-BD31-4B8C-83A1-F6EECF244321}">
                <p14:modId xmlns:p14="http://schemas.microsoft.com/office/powerpoint/2010/main" val="2009272761"/>
              </p:ext>
            </p:extLst>
          </p:nvPr>
        </p:nvGraphicFramePr>
        <p:xfrm>
          <a:off x="650228" y="3700754"/>
          <a:ext cx="23081955" cy="9748546"/>
        </p:xfrm>
        <a:graphic>
          <a:graphicData uri="http://schemas.openxmlformats.org/drawingml/2006/chart">
            <c:chart xmlns:c="http://schemas.openxmlformats.org/drawingml/2006/chart" xmlns:r="http://schemas.openxmlformats.org/officeDocument/2006/relationships" r:id="rId6"/>
          </a:graphicData>
        </a:graphic>
      </p:graphicFrame>
      <p:pic>
        <p:nvPicPr>
          <p:cNvPr id="9" name="Grafikk 8" descr="Ambisjon med heldekkende fyll">
            <a:extLst>
              <a:ext uri="{FF2B5EF4-FFF2-40B4-BE49-F238E27FC236}">
                <a16:creationId xmlns:a16="http://schemas.microsoft.com/office/drawing/2014/main" id="{3D47F395-D1F6-A7C6-9166-469FB63AB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58194" y="3921919"/>
            <a:ext cx="947977" cy="947977"/>
          </a:xfrm>
          <a:prstGeom prst="rect">
            <a:avLst/>
          </a:prstGeom>
        </p:spPr>
      </p:pic>
    </p:spTree>
    <p:extLst>
      <p:ext uri="{BB962C8B-B14F-4D97-AF65-F5344CB8AC3E}">
        <p14:creationId xmlns:p14="http://schemas.microsoft.com/office/powerpoint/2010/main" val="167785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B2020B-F247-DD27-FF90-826AFF4F4A21}"/>
              </a:ext>
            </a:extLst>
          </p:cNvPr>
          <p:cNvSpPr>
            <a:spLocks noGrp="1"/>
          </p:cNvSpPr>
          <p:nvPr>
            <p:ph type="ctrTitle"/>
          </p:nvPr>
        </p:nvSpPr>
        <p:spPr/>
        <p:txBody>
          <a:bodyPr/>
          <a:lstStyle/>
          <a:p>
            <a:r>
              <a:rPr lang="nb-NO" dirty="0"/>
              <a:t>Agenda</a:t>
            </a:r>
          </a:p>
        </p:txBody>
      </p:sp>
      <p:sp>
        <p:nvSpPr>
          <p:cNvPr id="3" name="Undertittel 2">
            <a:extLst>
              <a:ext uri="{FF2B5EF4-FFF2-40B4-BE49-F238E27FC236}">
                <a16:creationId xmlns:a16="http://schemas.microsoft.com/office/drawing/2014/main" id="{C88BFE9B-94B9-87A1-F032-39F796103F29}"/>
              </a:ext>
            </a:extLst>
          </p:cNvPr>
          <p:cNvSpPr>
            <a:spLocks noGrp="1"/>
          </p:cNvSpPr>
          <p:nvPr>
            <p:ph type="subTitle" idx="1"/>
          </p:nvPr>
        </p:nvSpPr>
        <p:spPr>
          <a:xfrm>
            <a:off x="11221663" y="5911366"/>
            <a:ext cx="12492409" cy="6350078"/>
          </a:xfrm>
        </p:spPr>
        <p:txBody>
          <a:bodyPr/>
          <a:lstStyle/>
          <a:p>
            <a:r>
              <a:rPr lang="nb-NO" dirty="0"/>
              <a:t>Litt om Ruter</a:t>
            </a:r>
          </a:p>
          <a:p>
            <a:r>
              <a:rPr lang="nb-NO" dirty="0"/>
              <a:t>Status i kollektivtrafikken</a:t>
            </a:r>
          </a:p>
          <a:p>
            <a:r>
              <a:rPr lang="nb-NO" dirty="0"/>
              <a:t>Innlemming av Lunner og Jevnaker</a:t>
            </a:r>
            <a:endParaRPr lang="en-US" dirty="0"/>
          </a:p>
          <a:p>
            <a:endParaRPr lang="nb-NO" dirty="0"/>
          </a:p>
        </p:txBody>
      </p:sp>
      <p:sp>
        <p:nvSpPr>
          <p:cNvPr id="4" name="Plassholder for lysbildenummer 3">
            <a:extLst>
              <a:ext uri="{FF2B5EF4-FFF2-40B4-BE49-F238E27FC236}">
                <a16:creationId xmlns:a16="http://schemas.microsoft.com/office/drawing/2014/main" id="{208A0DCC-0DF6-9761-2AFE-D5337BC0DEED}"/>
              </a:ext>
            </a:extLst>
          </p:cNvPr>
          <p:cNvSpPr>
            <a:spLocks noGrp="1"/>
          </p:cNvSpPr>
          <p:nvPr>
            <p:ph type="sldNum" sz="quarter" idx="19"/>
          </p:nvPr>
        </p:nvSpPr>
        <p:spPr/>
        <p:txBody>
          <a:bodyPr/>
          <a:lstStyle/>
          <a:p>
            <a:fld id="{6D65A19B-F501-47C9-98E5-3946BFE4C503}" type="slidenum">
              <a:rPr lang="nb-NO" smtClean="0"/>
              <a:pPr/>
              <a:t>2</a:t>
            </a:fld>
            <a:endParaRPr lang="nb-NO" dirty="0"/>
          </a:p>
        </p:txBody>
      </p:sp>
    </p:spTree>
    <p:extLst>
      <p:ext uri="{BB962C8B-B14F-4D97-AF65-F5344CB8AC3E}">
        <p14:creationId xmlns:p14="http://schemas.microsoft.com/office/powerpoint/2010/main" val="3047529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B78E99B-77B8-D3E6-3CE0-45115A6FA433}"/>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18" imgW="7772400" imgH="10058400" progId="TCLayout.ActiveDocument.1">
                  <p:embed/>
                </p:oleObj>
              </mc:Choice>
              <mc:Fallback>
                <p:oleObj name="think-cell Slide" r:id="rId118" imgW="7772400" imgH="10058400" progId="TCLayout.ActiveDocument.1">
                  <p:embed/>
                  <p:pic>
                    <p:nvPicPr>
                      <p:cNvPr id="9" name="Objekt 8" hidden="1">
                        <a:extLst>
                          <a:ext uri="{FF2B5EF4-FFF2-40B4-BE49-F238E27FC236}">
                            <a16:creationId xmlns:a16="http://schemas.microsoft.com/office/drawing/2014/main" id="{0B78E99B-77B8-D3E6-3CE0-45115A6FA433}"/>
                          </a:ext>
                        </a:extLst>
                      </p:cNvPr>
                      <p:cNvPicPr/>
                      <p:nvPr/>
                    </p:nvPicPr>
                    <p:blipFill>
                      <a:blip r:embed="rId119"/>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DC8E6A07-D597-6A0E-3C36-456897989582}"/>
              </a:ext>
            </a:extLst>
          </p:cNvPr>
          <p:cNvSpPr>
            <a:spLocks noGrp="1"/>
          </p:cNvSpPr>
          <p:nvPr>
            <p:ph type="title"/>
          </p:nvPr>
        </p:nvSpPr>
        <p:spPr>
          <a:xfrm>
            <a:off x="1355213" y="1785612"/>
            <a:ext cx="22358862" cy="1015663"/>
          </a:xfrm>
        </p:spPr>
        <p:txBody>
          <a:bodyPr vert="horz"/>
          <a:lstStyle/>
          <a:p>
            <a:r>
              <a:rPr lang="nb-NO" sz="6600" dirty="0"/>
              <a:t>Bruken av hjemmekontor har en nedadgående trend</a:t>
            </a:r>
          </a:p>
        </p:txBody>
      </p:sp>
      <p:sp>
        <p:nvSpPr>
          <p:cNvPr id="4" name="Plassholder for lysbildenummer 3">
            <a:extLst>
              <a:ext uri="{FF2B5EF4-FFF2-40B4-BE49-F238E27FC236}">
                <a16:creationId xmlns:a16="http://schemas.microsoft.com/office/drawing/2014/main" id="{39BEA332-D6AA-8195-7AD3-7B90D021BF49}"/>
              </a:ext>
            </a:extLst>
          </p:cNvPr>
          <p:cNvSpPr>
            <a:spLocks noGrp="1"/>
          </p:cNvSpPr>
          <p:nvPr>
            <p:ph type="sldNum" sz="quarter" idx="19"/>
          </p:nvPr>
        </p:nvSpPr>
        <p:spPr/>
        <p:txBody>
          <a:bodyPr/>
          <a:lstStyle/>
          <a:p>
            <a:fld id="{6D65A19B-F501-47C9-98E5-3946BFE4C503}" type="slidenum">
              <a:rPr lang="nb-NO" smtClean="0"/>
              <a:pPr/>
              <a:t>20</a:t>
            </a:fld>
            <a:endParaRPr lang="nb-NO" dirty="0"/>
          </a:p>
        </p:txBody>
      </p:sp>
      <p:cxnSp>
        <p:nvCxnSpPr>
          <p:cNvPr id="537" name="Rett linje 536">
            <a:extLst>
              <a:ext uri="{FF2B5EF4-FFF2-40B4-BE49-F238E27FC236}">
                <a16:creationId xmlns:a16="http://schemas.microsoft.com/office/drawing/2014/main" id="{3ED790A8-AD12-75B0-1FAC-0CF90003D95F}"/>
              </a:ext>
            </a:extLst>
          </p:cNvPr>
          <p:cNvCxnSpPr/>
          <p:nvPr>
            <p:custDataLst>
              <p:tags r:id="rId2"/>
            </p:custDataLst>
          </p:nvPr>
        </p:nvCxnSpPr>
        <p:spPr bwMode="auto">
          <a:xfrm>
            <a:off x="135572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0" name="Rett linje 589">
            <a:extLst>
              <a:ext uri="{FF2B5EF4-FFF2-40B4-BE49-F238E27FC236}">
                <a16:creationId xmlns:a16="http://schemas.microsoft.com/office/drawing/2014/main" id="{3863C5B1-6D25-5383-B301-29CC731B456B}"/>
              </a:ext>
            </a:extLst>
          </p:cNvPr>
          <p:cNvCxnSpPr/>
          <p:nvPr>
            <p:custDataLst>
              <p:tags r:id="rId3"/>
            </p:custDataLst>
          </p:nvPr>
        </p:nvCxnSpPr>
        <p:spPr bwMode="auto">
          <a:xfrm>
            <a:off x="1033145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6" name="Rett linje 585">
            <a:extLst>
              <a:ext uri="{FF2B5EF4-FFF2-40B4-BE49-F238E27FC236}">
                <a16:creationId xmlns:a16="http://schemas.microsoft.com/office/drawing/2014/main" id="{EB27F807-7737-5618-4B8B-28C1E61A8B43}"/>
              </a:ext>
            </a:extLst>
          </p:cNvPr>
          <p:cNvCxnSpPr/>
          <p:nvPr>
            <p:custDataLst>
              <p:tags r:id="rId4"/>
            </p:custDataLst>
          </p:nvPr>
        </p:nvCxnSpPr>
        <p:spPr bwMode="auto">
          <a:xfrm>
            <a:off x="477837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9" name="Rett linje 538">
            <a:extLst>
              <a:ext uri="{FF2B5EF4-FFF2-40B4-BE49-F238E27FC236}">
                <a16:creationId xmlns:a16="http://schemas.microsoft.com/office/drawing/2014/main" id="{C0569273-D190-E46D-4EB6-D4981C9CB60B}"/>
              </a:ext>
            </a:extLst>
          </p:cNvPr>
          <p:cNvCxnSpPr/>
          <p:nvPr>
            <p:custDataLst>
              <p:tags r:id="rId5"/>
            </p:custDataLst>
          </p:nvPr>
        </p:nvCxnSpPr>
        <p:spPr bwMode="auto">
          <a:xfrm>
            <a:off x="407511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0" name="Rett linje 539">
            <a:extLst>
              <a:ext uri="{FF2B5EF4-FFF2-40B4-BE49-F238E27FC236}">
                <a16:creationId xmlns:a16="http://schemas.microsoft.com/office/drawing/2014/main" id="{A50A4293-8100-D7D5-CE7E-143039DA287F}"/>
              </a:ext>
            </a:extLst>
          </p:cNvPr>
          <p:cNvCxnSpPr/>
          <p:nvPr>
            <p:custDataLst>
              <p:tags r:id="rId6"/>
            </p:custDataLst>
          </p:nvPr>
        </p:nvCxnSpPr>
        <p:spPr bwMode="auto">
          <a:xfrm>
            <a:off x="545782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6" name="Rett linje 595">
            <a:extLst>
              <a:ext uri="{FF2B5EF4-FFF2-40B4-BE49-F238E27FC236}">
                <a16:creationId xmlns:a16="http://schemas.microsoft.com/office/drawing/2014/main" id="{BA4A6F18-36BA-BB8E-CD59-5E0A92FCEF3D}"/>
              </a:ext>
            </a:extLst>
          </p:cNvPr>
          <p:cNvCxnSpPr/>
          <p:nvPr>
            <p:custDataLst>
              <p:tags r:id="rId7"/>
            </p:custDataLst>
          </p:nvPr>
        </p:nvCxnSpPr>
        <p:spPr bwMode="auto">
          <a:xfrm>
            <a:off x="1860550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5" name="Rett linje 584">
            <a:extLst>
              <a:ext uri="{FF2B5EF4-FFF2-40B4-BE49-F238E27FC236}">
                <a16:creationId xmlns:a16="http://schemas.microsoft.com/office/drawing/2014/main" id="{81B35560-0888-E725-FC09-662A2112B688}"/>
              </a:ext>
            </a:extLst>
          </p:cNvPr>
          <p:cNvCxnSpPr/>
          <p:nvPr>
            <p:custDataLst>
              <p:tags r:id="rId8"/>
            </p:custDataLst>
          </p:nvPr>
        </p:nvCxnSpPr>
        <p:spPr bwMode="auto">
          <a:xfrm>
            <a:off x="339566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7" name="Rett linje 586">
            <a:extLst>
              <a:ext uri="{FF2B5EF4-FFF2-40B4-BE49-F238E27FC236}">
                <a16:creationId xmlns:a16="http://schemas.microsoft.com/office/drawing/2014/main" id="{74A68A4D-C6D1-2D85-785E-047511D5E20D}"/>
              </a:ext>
            </a:extLst>
          </p:cNvPr>
          <p:cNvCxnSpPr/>
          <p:nvPr>
            <p:custDataLst>
              <p:tags r:id="rId9"/>
            </p:custDataLst>
          </p:nvPr>
        </p:nvCxnSpPr>
        <p:spPr bwMode="auto">
          <a:xfrm>
            <a:off x="6161088"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1" name="Rett linje 540">
            <a:extLst>
              <a:ext uri="{FF2B5EF4-FFF2-40B4-BE49-F238E27FC236}">
                <a16:creationId xmlns:a16="http://schemas.microsoft.com/office/drawing/2014/main" id="{75F9E34C-6E3B-A993-6B6A-3E629459E3A9}"/>
              </a:ext>
            </a:extLst>
          </p:cNvPr>
          <p:cNvCxnSpPr/>
          <p:nvPr>
            <p:custDataLst>
              <p:tags r:id="rId10"/>
            </p:custDataLst>
          </p:nvPr>
        </p:nvCxnSpPr>
        <p:spPr bwMode="auto">
          <a:xfrm>
            <a:off x="686435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1" name="Rett linje 550">
            <a:extLst>
              <a:ext uri="{FF2B5EF4-FFF2-40B4-BE49-F238E27FC236}">
                <a16:creationId xmlns:a16="http://schemas.microsoft.com/office/drawing/2014/main" id="{E4873434-E9BD-4AAE-058F-251B59A582A0}"/>
              </a:ext>
            </a:extLst>
          </p:cNvPr>
          <p:cNvCxnSpPr/>
          <p:nvPr>
            <p:custDataLst>
              <p:tags r:id="rId11"/>
            </p:custDataLst>
          </p:nvPr>
        </p:nvCxnSpPr>
        <p:spPr bwMode="auto">
          <a:xfrm>
            <a:off x="2062162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7" name="Rett linje 596">
            <a:extLst>
              <a:ext uri="{FF2B5EF4-FFF2-40B4-BE49-F238E27FC236}">
                <a16:creationId xmlns:a16="http://schemas.microsoft.com/office/drawing/2014/main" id="{97B5CE6E-22E6-802A-BF7D-A1506462E87C}"/>
              </a:ext>
            </a:extLst>
          </p:cNvPr>
          <p:cNvCxnSpPr/>
          <p:nvPr>
            <p:custDataLst>
              <p:tags r:id="rId12"/>
            </p:custDataLst>
          </p:nvPr>
        </p:nvCxnSpPr>
        <p:spPr bwMode="auto">
          <a:xfrm>
            <a:off x="1994217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8" name="Rett linje 537">
            <a:extLst>
              <a:ext uri="{FF2B5EF4-FFF2-40B4-BE49-F238E27FC236}">
                <a16:creationId xmlns:a16="http://schemas.microsoft.com/office/drawing/2014/main" id="{409854A3-23C7-9C0F-1217-4890BC366936}"/>
              </a:ext>
            </a:extLst>
          </p:cNvPr>
          <p:cNvCxnSpPr/>
          <p:nvPr>
            <p:custDataLst>
              <p:tags r:id="rId13"/>
            </p:custDataLst>
          </p:nvPr>
        </p:nvCxnSpPr>
        <p:spPr bwMode="auto">
          <a:xfrm>
            <a:off x="269240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6" name="Rett linje 545">
            <a:extLst>
              <a:ext uri="{FF2B5EF4-FFF2-40B4-BE49-F238E27FC236}">
                <a16:creationId xmlns:a16="http://schemas.microsoft.com/office/drawing/2014/main" id="{FFC8C313-093C-5107-F448-60DF5B027274}"/>
              </a:ext>
            </a:extLst>
          </p:cNvPr>
          <p:cNvCxnSpPr/>
          <p:nvPr>
            <p:custDataLst>
              <p:tags r:id="rId14"/>
            </p:custDataLst>
          </p:nvPr>
        </p:nvCxnSpPr>
        <p:spPr bwMode="auto">
          <a:xfrm>
            <a:off x="1373187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1" name="Rett linje 590">
            <a:extLst>
              <a:ext uri="{FF2B5EF4-FFF2-40B4-BE49-F238E27FC236}">
                <a16:creationId xmlns:a16="http://schemas.microsoft.com/office/drawing/2014/main" id="{63B17C5A-28F9-2E98-C83A-A79C58CB32B3}"/>
              </a:ext>
            </a:extLst>
          </p:cNvPr>
          <p:cNvCxnSpPr/>
          <p:nvPr>
            <p:custDataLst>
              <p:tags r:id="rId15"/>
            </p:custDataLst>
          </p:nvPr>
        </p:nvCxnSpPr>
        <p:spPr bwMode="auto">
          <a:xfrm>
            <a:off x="1166971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9" name="Rett linje 548">
            <a:extLst>
              <a:ext uri="{FF2B5EF4-FFF2-40B4-BE49-F238E27FC236}">
                <a16:creationId xmlns:a16="http://schemas.microsoft.com/office/drawing/2014/main" id="{B880DEB4-3DC8-9527-DE4C-A90F553C7CCB}"/>
              </a:ext>
            </a:extLst>
          </p:cNvPr>
          <p:cNvCxnSpPr/>
          <p:nvPr>
            <p:custDataLst>
              <p:tags r:id="rId16"/>
            </p:custDataLst>
          </p:nvPr>
        </p:nvCxnSpPr>
        <p:spPr bwMode="auto">
          <a:xfrm>
            <a:off x="17902238"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3" name="Rett linje 592">
            <a:extLst>
              <a:ext uri="{FF2B5EF4-FFF2-40B4-BE49-F238E27FC236}">
                <a16:creationId xmlns:a16="http://schemas.microsoft.com/office/drawing/2014/main" id="{DE1FD934-FA0F-69BC-CE98-4129A24AFE26}"/>
              </a:ext>
            </a:extLst>
          </p:cNvPr>
          <p:cNvCxnSpPr/>
          <p:nvPr>
            <p:custDataLst>
              <p:tags r:id="rId17"/>
            </p:custDataLst>
          </p:nvPr>
        </p:nvCxnSpPr>
        <p:spPr bwMode="auto">
          <a:xfrm>
            <a:off x="1443355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2" name="Rett linje 541">
            <a:extLst>
              <a:ext uri="{FF2B5EF4-FFF2-40B4-BE49-F238E27FC236}">
                <a16:creationId xmlns:a16="http://schemas.microsoft.com/office/drawing/2014/main" id="{DFA75970-607D-60B5-DCE6-AE9ACFABC4AB}"/>
              </a:ext>
            </a:extLst>
          </p:cNvPr>
          <p:cNvCxnSpPr/>
          <p:nvPr>
            <p:custDataLst>
              <p:tags r:id="rId18"/>
            </p:custDataLst>
          </p:nvPr>
        </p:nvCxnSpPr>
        <p:spPr bwMode="auto">
          <a:xfrm>
            <a:off x="824706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9" name="Rett linje 588">
            <a:extLst>
              <a:ext uri="{FF2B5EF4-FFF2-40B4-BE49-F238E27FC236}">
                <a16:creationId xmlns:a16="http://schemas.microsoft.com/office/drawing/2014/main" id="{95F60979-0791-EC70-7C1B-400C1E2488E4}"/>
              </a:ext>
            </a:extLst>
          </p:cNvPr>
          <p:cNvCxnSpPr/>
          <p:nvPr>
            <p:custDataLst>
              <p:tags r:id="rId19"/>
            </p:custDataLst>
          </p:nvPr>
        </p:nvCxnSpPr>
        <p:spPr bwMode="auto">
          <a:xfrm>
            <a:off x="892651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3" name="Rett linje 542">
            <a:extLst>
              <a:ext uri="{FF2B5EF4-FFF2-40B4-BE49-F238E27FC236}">
                <a16:creationId xmlns:a16="http://schemas.microsoft.com/office/drawing/2014/main" id="{E7058D55-1C48-E321-558F-FA3EF3423F56}"/>
              </a:ext>
            </a:extLst>
          </p:cNvPr>
          <p:cNvCxnSpPr/>
          <p:nvPr>
            <p:custDataLst>
              <p:tags r:id="rId20"/>
            </p:custDataLst>
          </p:nvPr>
        </p:nvCxnSpPr>
        <p:spPr bwMode="auto">
          <a:xfrm>
            <a:off x="962977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4" name="Rett linje 543">
            <a:extLst>
              <a:ext uri="{FF2B5EF4-FFF2-40B4-BE49-F238E27FC236}">
                <a16:creationId xmlns:a16="http://schemas.microsoft.com/office/drawing/2014/main" id="{E0C0E9AE-8C9C-9C21-59D7-156C3B296B76}"/>
              </a:ext>
            </a:extLst>
          </p:cNvPr>
          <p:cNvCxnSpPr/>
          <p:nvPr>
            <p:custDataLst>
              <p:tags r:id="rId21"/>
            </p:custDataLst>
          </p:nvPr>
        </p:nvCxnSpPr>
        <p:spPr bwMode="auto">
          <a:xfrm>
            <a:off x="1096645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5" name="Rett linje 544">
            <a:extLst>
              <a:ext uri="{FF2B5EF4-FFF2-40B4-BE49-F238E27FC236}">
                <a16:creationId xmlns:a16="http://schemas.microsoft.com/office/drawing/2014/main" id="{5671C99F-0719-45E1-FC55-9394258A07D9}"/>
              </a:ext>
            </a:extLst>
          </p:cNvPr>
          <p:cNvCxnSpPr/>
          <p:nvPr>
            <p:custDataLst>
              <p:tags r:id="rId22"/>
            </p:custDataLst>
          </p:nvPr>
        </p:nvCxnSpPr>
        <p:spPr bwMode="auto">
          <a:xfrm>
            <a:off x="1234916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7" name="Rett linje 546">
            <a:extLst>
              <a:ext uri="{FF2B5EF4-FFF2-40B4-BE49-F238E27FC236}">
                <a16:creationId xmlns:a16="http://schemas.microsoft.com/office/drawing/2014/main" id="{34226495-4EDB-1E03-C02B-1EBA12BECD99}"/>
              </a:ext>
            </a:extLst>
          </p:cNvPr>
          <p:cNvCxnSpPr/>
          <p:nvPr>
            <p:custDataLst>
              <p:tags r:id="rId23"/>
            </p:custDataLst>
          </p:nvPr>
        </p:nvCxnSpPr>
        <p:spPr bwMode="auto">
          <a:xfrm>
            <a:off x="1513681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4" name="Rett linje 583">
            <a:extLst>
              <a:ext uri="{FF2B5EF4-FFF2-40B4-BE49-F238E27FC236}">
                <a16:creationId xmlns:a16="http://schemas.microsoft.com/office/drawing/2014/main" id="{D251CD0D-6E59-101E-F047-32F23762E784}"/>
              </a:ext>
            </a:extLst>
          </p:cNvPr>
          <p:cNvCxnSpPr/>
          <p:nvPr>
            <p:custDataLst>
              <p:tags r:id="rId24"/>
            </p:custDataLst>
          </p:nvPr>
        </p:nvCxnSpPr>
        <p:spPr bwMode="auto">
          <a:xfrm>
            <a:off x="2058988"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2" name="Rett linje 591">
            <a:extLst>
              <a:ext uri="{FF2B5EF4-FFF2-40B4-BE49-F238E27FC236}">
                <a16:creationId xmlns:a16="http://schemas.microsoft.com/office/drawing/2014/main" id="{386C7CD8-EA72-A80D-7C15-8E50DC5B1B38}"/>
              </a:ext>
            </a:extLst>
          </p:cNvPr>
          <p:cNvCxnSpPr/>
          <p:nvPr>
            <p:custDataLst>
              <p:tags r:id="rId25"/>
            </p:custDataLst>
          </p:nvPr>
        </p:nvCxnSpPr>
        <p:spPr bwMode="auto">
          <a:xfrm>
            <a:off x="1305242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8" name="Rett linje 587">
            <a:extLst>
              <a:ext uri="{FF2B5EF4-FFF2-40B4-BE49-F238E27FC236}">
                <a16:creationId xmlns:a16="http://schemas.microsoft.com/office/drawing/2014/main" id="{D8C8BCAF-F696-EA1F-BA9E-E482DE8F271B}"/>
              </a:ext>
            </a:extLst>
          </p:cNvPr>
          <p:cNvCxnSpPr/>
          <p:nvPr>
            <p:custDataLst>
              <p:tags r:id="rId26"/>
            </p:custDataLst>
          </p:nvPr>
        </p:nvCxnSpPr>
        <p:spPr bwMode="auto">
          <a:xfrm>
            <a:off x="754380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8" name="Rett linje 547">
            <a:extLst>
              <a:ext uri="{FF2B5EF4-FFF2-40B4-BE49-F238E27FC236}">
                <a16:creationId xmlns:a16="http://schemas.microsoft.com/office/drawing/2014/main" id="{2B705E2C-B975-109E-33D4-D17490C867BF}"/>
              </a:ext>
            </a:extLst>
          </p:cNvPr>
          <p:cNvCxnSpPr/>
          <p:nvPr>
            <p:custDataLst>
              <p:tags r:id="rId27"/>
            </p:custDataLst>
          </p:nvPr>
        </p:nvCxnSpPr>
        <p:spPr bwMode="auto">
          <a:xfrm>
            <a:off x="1651952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9" name="Rett linje 598">
            <a:extLst>
              <a:ext uri="{FF2B5EF4-FFF2-40B4-BE49-F238E27FC236}">
                <a16:creationId xmlns:a16="http://schemas.microsoft.com/office/drawing/2014/main" id="{C53424B9-E1C6-C9C4-D610-26267B4F0E96}"/>
              </a:ext>
            </a:extLst>
          </p:cNvPr>
          <p:cNvCxnSpPr/>
          <p:nvPr>
            <p:custDataLst>
              <p:tags r:id="rId28"/>
            </p:custDataLst>
          </p:nvPr>
        </p:nvCxnSpPr>
        <p:spPr bwMode="auto">
          <a:xfrm>
            <a:off x="22707600"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2" name="Rett linje 551">
            <a:extLst>
              <a:ext uri="{FF2B5EF4-FFF2-40B4-BE49-F238E27FC236}">
                <a16:creationId xmlns:a16="http://schemas.microsoft.com/office/drawing/2014/main" id="{2D4FC27B-995E-162A-CA28-6CA621D6995C}"/>
              </a:ext>
            </a:extLst>
          </p:cNvPr>
          <p:cNvCxnSpPr/>
          <p:nvPr>
            <p:custDataLst>
              <p:tags r:id="rId29"/>
            </p:custDataLst>
          </p:nvPr>
        </p:nvCxnSpPr>
        <p:spPr bwMode="auto">
          <a:xfrm>
            <a:off x="22004338"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5" name="Rett linje 594">
            <a:extLst>
              <a:ext uri="{FF2B5EF4-FFF2-40B4-BE49-F238E27FC236}">
                <a16:creationId xmlns:a16="http://schemas.microsoft.com/office/drawing/2014/main" id="{9C6E8CEC-3D4A-D066-5101-8B0C3E349DA9}"/>
              </a:ext>
            </a:extLst>
          </p:cNvPr>
          <p:cNvCxnSpPr/>
          <p:nvPr>
            <p:custDataLst>
              <p:tags r:id="rId30"/>
            </p:custDataLst>
          </p:nvPr>
        </p:nvCxnSpPr>
        <p:spPr bwMode="auto">
          <a:xfrm>
            <a:off x="17198975"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8" name="Rett linje 597">
            <a:extLst>
              <a:ext uri="{FF2B5EF4-FFF2-40B4-BE49-F238E27FC236}">
                <a16:creationId xmlns:a16="http://schemas.microsoft.com/office/drawing/2014/main" id="{EE634B72-E0CE-C109-2C9F-013D597D79ED}"/>
              </a:ext>
            </a:extLst>
          </p:cNvPr>
          <p:cNvCxnSpPr/>
          <p:nvPr>
            <p:custDataLst>
              <p:tags r:id="rId31"/>
            </p:custDataLst>
          </p:nvPr>
        </p:nvCxnSpPr>
        <p:spPr bwMode="auto">
          <a:xfrm>
            <a:off x="21324888"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0" name="Rett linje 549">
            <a:extLst>
              <a:ext uri="{FF2B5EF4-FFF2-40B4-BE49-F238E27FC236}">
                <a16:creationId xmlns:a16="http://schemas.microsoft.com/office/drawing/2014/main" id="{A8F29D36-3FE4-E8A3-234F-155BF7337873}"/>
              </a:ext>
            </a:extLst>
          </p:cNvPr>
          <p:cNvCxnSpPr/>
          <p:nvPr>
            <p:custDataLst>
              <p:tags r:id="rId32"/>
            </p:custDataLst>
          </p:nvPr>
        </p:nvCxnSpPr>
        <p:spPr bwMode="auto">
          <a:xfrm>
            <a:off x="1923891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4" name="Rett linje 593">
            <a:extLst>
              <a:ext uri="{FF2B5EF4-FFF2-40B4-BE49-F238E27FC236}">
                <a16:creationId xmlns:a16="http://schemas.microsoft.com/office/drawing/2014/main" id="{026798F2-5340-0CCD-3C3F-C11C3F6162A0}"/>
              </a:ext>
            </a:extLst>
          </p:cNvPr>
          <p:cNvCxnSpPr/>
          <p:nvPr>
            <p:custDataLst>
              <p:tags r:id="rId33"/>
            </p:custDataLst>
          </p:nvPr>
        </p:nvCxnSpPr>
        <p:spPr bwMode="auto">
          <a:xfrm>
            <a:off x="15816263" y="116586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46" name="Chart 3">
            <a:extLst>
              <a:ext uri="{FF2B5EF4-FFF2-40B4-BE49-F238E27FC236}">
                <a16:creationId xmlns:a16="http://schemas.microsoft.com/office/drawing/2014/main" id="{E305B1AC-8848-EC31-0383-FD352E75A7B2}"/>
              </a:ext>
            </a:extLst>
          </p:cNvPr>
          <p:cNvGraphicFramePr/>
          <p:nvPr>
            <p:custDataLst>
              <p:tags r:id="rId34"/>
            </p:custDataLst>
          </p:nvPr>
        </p:nvGraphicFramePr>
        <p:xfrm>
          <a:off x="809625" y="2894013"/>
          <a:ext cx="21980525" cy="8893175"/>
        </p:xfrm>
        <a:graphic>
          <a:graphicData uri="http://schemas.openxmlformats.org/drawingml/2006/chart">
            <c:chart xmlns:c="http://schemas.openxmlformats.org/drawingml/2006/chart" xmlns:r="http://schemas.openxmlformats.org/officeDocument/2006/relationships" r:id="rId120"/>
          </a:graphicData>
        </a:graphic>
      </p:graphicFrame>
      <p:sp>
        <p:nvSpPr>
          <p:cNvPr id="529" name="Text Placeholder 2">
            <a:extLst>
              <a:ext uri="{FF2B5EF4-FFF2-40B4-BE49-F238E27FC236}">
                <a16:creationId xmlns:a16="http://schemas.microsoft.com/office/drawing/2014/main" id="{9AC32D70-C8D2-D33D-B86E-757312148345}"/>
              </a:ext>
            </a:extLst>
          </p:cNvPr>
          <p:cNvSpPr txBox="1">
            <a:spLocks/>
          </p:cNvSpPr>
          <p:nvPr>
            <p:custDataLst>
              <p:tags r:id="rId35"/>
            </p:custDataLst>
          </p:nvPr>
        </p:nvSpPr>
        <p:spPr bwMode="gray">
          <a:xfrm>
            <a:off x="20483513" y="11776075"/>
            <a:ext cx="255588" cy="5699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1471943D-B73A-46F2-AB06-8C7987AAEF67}" type="datetime'''''m''''''''''''a''''''''i''''''''-''''2''''''''''''''''''3'">
              <a:rPr lang="nb-NO" altLang="en-US" sz="1400" smtClean="0">
                <a:solidFill>
                  <a:schemeClr val="dk2"/>
                </a:solidFill>
                <a:latin typeface="+mn-lt"/>
              </a:rPr>
              <a:pPr/>
              <a:t>mai-23</a:t>
            </a:fld>
            <a:endParaRPr lang="nb-NO" sz="1400" dirty="0">
              <a:solidFill>
                <a:schemeClr val="dk2"/>
              </a:solidFill>
              <a:latin typeface="+mn-lt"/>
            </a:endParaRPr>
          </a:p>
        </p:txBody>
      </p:sp>
      <p:sp>
        <p:nvSpPr>
          <p:cNvPr id="576" name="Text Placeholder 2">
            <a:extLst>
              <a:ext uri="{FF2B5EF4-FFF2-40B4-BE49-F238E27FC236}">
                <a16:creationId xmlns:a16="http://schemas.microsoft.com/office/drawing/2014/main" id="{BA54418B-97DD-09A9-5878-E12A93A36D6A}"/>
              </a:ext>
            </a:extLst>
          </p:cNvPr>
          <p:cNvSpPr txBox="1">
            <a:spLocks/>
          </p:cNvSpPr>
          <p:nvPr>
            <p:custDataLst>
              <p:tags r:id="rId36"/>
            </p:custDataLst>
          </p:nvPr>
        </p:nvSpPr>
        <p:spPr bwMode="gray">
          <a:xfrm>
            <a:off x="19804063" y="11776075"/>
            <a:ext cx="255588" cy="5953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00EFA0A5-0C69-45EE-96EE-65C882D8352C}" type="datetime'''''''''''''''''a''''''''''''''p''''''''''''''''r.-''''2''''3'">
              <a:rPr lang="nb-NO" altLang="en-US" sz="1400" smtClean="0">
                <a:solidFill>
                  <a:schemeClr val="dk2"/>
                </a:solidFill>
                <a:latin typeface="+mn-lt"/>
              </a:rPr>
              <a:pPr/>
              <a:t>apr.-23</a:t>
            </a:fld>
            <a:endParaRPr lang="nb-NO" sz="1400" dirty="0">
              <a:solidFill>
                <a:schemeClr val="dk2"/>
              </a:solidFill>
              <a:latin typeface="+mn-lt"/>
            </a:endParaRPr>
          </a:p>
        </p:txBody>
      </p:sp>
      <p:sp>
        <p:nvSpPr>
          <p:cNvPr id="577" name="Text Placeholder 2">
            <a:extLst>
              <a:ext uri="{FF2B5EF4-FFF2-40B4-BE49-F238E27FC236}">
                <a16:creationId xmlns:a16="http://schemas.microsoft.com/office/drawing/2014/main" id="{5F05B146-ADD5-B4D6-6A0C-7BA877EC3B55}"/>
              </a:ext>
            </a:extLst>
          </p:cNvPr>
          <p:cNvSpPr txBox="1">
            <a:spLocks/>
          </p:cNvSpPr>
          <p:nvPr>
            <p:custDataLst>
              <p:tags r:id="rId37"/>
            </p:custDataLst>
          </p:nvPr>
        </p:nvSpPr>
        <p:spPr bwMode="gray">
          <a:xfrm>
            <a:off x="21186775" y="11776075"/>
            <a:ext cx="255588" cy="571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2AFBF2CA-5D76-4C9A-884B-A952FBE28B23}" type="datetime'ju''''''''''''''''''''''''''n''''''''''.-''''''''23'''''''''''">
              <a:rPr lang="nb-NO" altLang="en-US" sz="1400" smtClean="0">
                <a:solidFill>
                  <a:schemeClr val="dk2"/>
                </a:solidFill>
                <a:latin typeface="+mn-lt"/>
              </a:rPr>
              <a:pPr/>
              <a:t>jun.-23</a:t>
            </a:fld>
            <a:endParaRPr lang="nb-NO" sz="1400" dirty="0">
              <a:solidFill>
                <a:schemeClr val="dk2"/>
              </a:solidFill>
              <a:latin typeface="+mn-lt"/>
            </a:endParaRPr>
          </a:p>
        </p:txBody>
      </p:sp>
      <p:sp>
        <p:nvSpPr>
          <p:cNvPr id="570" name="Text Placeholder 2">
            <a:extLst>
              <a:ext uri="{FF2B5EF4-FFF2-40B4-BE49-F238E27FC236}">
                <a16:creationId xmlns:a16="http://schemas.microsoft.com/office/drawing/2014/main" id="{E871439D-4D6E-ECDA-99F7-03E98EB39C8F}"/>
              </a:ext>
            </a:extLst>
          </p:cNvPr>
          <p:cNvSpPr txBox="1">
            <a:spLocks/>
          </p:cNvSpPr>
          <p:nvPr>
            <p:custDataLst>
              <p:tags r:id="rId38"/>
            </p:custDataLst>
          </p:nvPr>
        </p:nvSpPr>
        <p:spPr bwMode="gray">
          <a:xfrm>
            <a:off x="11531600" y="11776075"/>
            <a:ext cx="255588" cy="5953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EAC8FFAE-B69C-4EE3-89C8-7BE3EDAF4B7B}" type="datetime'''''''''''''''''''''''''''''''a''''p''r''.-''22'''''''''''">
              <a:rPr lang="nb-NO" altLang="en-US" sz="1400" smtClean="0">
                <a:solidFill>
                  <a:schemeClr val="dk2"/>
                </a:solidFill>
                <a:latin typeface="+mn-lt"/>
              </a:rPr>
              <a:pPr/>
              <a:t>apr.-22</a:t>
            </a:fld>
            <a:endParaRPr lang="nb-NO" sz="1400" dirty="0">
              <a:solidFill>
                <a:schemeClr val="dk2"/>
              </a:solidFill>
              <a:latin typeface="+mn-lt"/>
            </a:endParaRPr>
          </a:p>
        </p:txBody>
      </p:sp>
      <p:sp>
        <p:nvSpPr>
          <p:cNvPr id="528" name="Text Placeholder 2">
            <a:extLst>
              <a:ext uri="{FF2B5EF4-FFF2-40B4-BE49-F238E27FC236}">
                <a16:creationId xmlns:a16="http://schemas.microsoft.com/office/drawing/2014/main" id="{99433F47-43A0-55B0-3B7A-F2DB5F4A1EB0}"/>
              </a:ext>
            </a:extLst>
          </p:cNvPr>
          <p:cNvSpPr txBox="1">
            <a:spLocks/>
          </p:cNvSpPr>
          <p:nvPr>
            <p:custDataLst>
              <p:tags r:id="rId39"/>
            </p:custDataLst>
          </p:nvPr>
        </p:nvSpPr>
        <p:spPr bwMode="gray">
          <a:xfrm>
            <a:off x="19100800" y="11776075"/>
            <a:ext cx="255588" cy="641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A0AD53E0-128A-4656-9BCD-907C874D254B}" type="datetime'm''''''''''a''r''''''''''.''''-''''23'''''">
              <a:rPr lang="nb-NO" altLang="en-US" sz="1400" smtClean="0">
                <a:solidFill>
                  <a:schemeClr val="dk2"/>
                </a:solidFill>
                <a:latin typeface="+mn-lt"/>
              </a:rPr>
              <a:pPr/>
              <a:t>mar.-23</a:t>
            </a:fld>
            <a:endParaRPr lang="nb-NO" sz="1400" dirty="0">
              <a:solidFill>
                <a:schemeClr val="dk2"/>
              </a:solidFill>
              <a:latin typeface="+mn-lt"/>
            </a:endParaRPr>
          </a:p>
        </p:txBody>
      </p:sp>
      <p:sp>
        <p:nvSpPr>
          <p:cNvPr id="522" name="Text Placeholder 2">
            <a:extLst>
              <a:ext uri="{FF2B5EF4-FFF2-40B4-BE49-F238E27FC236}">
                <a16:creationId xmlns:a16="http://schemas.microsoft.com/office/drawing/2014/main" id="{E599BDC7-569B-6991-E869-887B47716446}"/>
              </a:ext>
            </a:extLst>
          </p:cNvPr>
          <p:cNvSpPr txBox="1">
            <a:spLocks/>
          </p:cNvSpPr>
          <p:nvPr>
            <p:custDataLst>
              <p:tags r:id="rId40"/>
            </p:custDataLst>
          </p:nvPr>
        </p:nvSpPr>
        <p:spPr bwMode="gray">
          <a:xfrm>
            <a:off x="10828338" y="11776075"/>
            <a:ext cx="255588" cy="641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A5342F98-9408-429E-B009-C632FE60B709}" type="datetime'm''a''''''''''''''''''r''''''''.''-2''''''''''''''''''''''2'''">
              <a:rPr lang="nb-NO" altLang="en-US" sz="1400" smtClean="0">
                <a:solidFill>
                  <a:schemeClr val="dk2"/>
                </a:solidFill>
                <a:latin typeface="+mn-lt"/>
              </a:rPr>
              <a:pPr/>
              <a:t>mar.-22</a:t>
            </a:fld>
            <a:endParaRPr lang="nb-NO" sz="1400" dirty="0">
              <a:solidFill>
                <a:schemeClr val="dk2"/>
              </a:solidFill>
              <a:latin typeface="+mn-lt"/>
            </a:endParaRPr>
          </a:p>
        </p:txBody>
      </p:sp>
      <p:sp>
        <p:nvSpPr>
          <p:cNvPr id="575" name="Text Placeholder 2">
            <a:extLst>
              <a:ext uri="{FF2B5EF4-FFF2-40B4-BE49-F238E27FC236}">
                <a16:creationId xmlns:a16="http://schemas.microsoft.com/office/drawing/2014/main" id="{B7A57BCE-803E-216C-1FCB-1025F9DF9926}"/>
              </a:ext>
            </a:extLst>
          </p:cNvPr>
          <p:cNvSpPr txBox="1">
            <a:spLocks/>
          </p:cNvSpPr>
          <p:nvPr>
            <p:custDataLst>
              <p:tags r:id="rId41"/>
            </p:custDataLst>
          </p:nvPr>
        </p:nvSpPr>
        <p:spPr bwMode="gray">
          <a:xfrm>
            <a:off x="18467388" y="11776075"/>
            <a:ext cx="255588" cy="5953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137F5A1B-CC14-4BF6-BD0D-AC60826D6C9D}" type="datetime'''''''''''''''''f''eb''''''''''''.''-''''''''''2''''''3'''">
              <a:rPr lang="nb-NO" altLang="en-US" sz="1400" smtClean="0">
                <a:solidFill>
                  <a:schemeClr val="dk2"/>
                </a:solidFill>
                <a:latin typeface="+mn-lt"/>
              </a:rPr>
              <a:pPr/>
              <a:t>feb.-23</a:t>
            </a:fld>
            <a:endParaRPr lang="nb-NO" sz="1400" dirty="0">
              <a:solidFill>
                <a:schemeClr val="dk2"/>
              </a:solidFill>
              <a:latin typeface="+mn-lt"/>
            </a:endParaRPr>
          </a:p>
        </p:txBody>
      </p:sp>
      <p:sp>
        <p:nvSpPr>
          <p:cNvPr id="530" name="Text Placeholder 2">
            <a:extLst>
              <a:ext uri="{FF2B5EF4-FFF2-40B4-BE49-F238E27FC236}">
                <a16:creationId xmlns:a16="http://schemas.microsoft.com/office/drawing/2014/main" id="{167DCFE9-9B38-DF79-115F-5D00227794C6}"/>
              </a:ext>
            </a:extLst>
          </p:cNvPr>
          <p:cNvSpPr txBox="1">
            <a:spLocks/>
          </p:cNvSpPr>
          <p:nvPr>
            <p:custDataLst>
              <p:tags r:id="rId42"/>
            </p:custDataLst>
          </p:nvPr>
        </p:nvSpPr>
        <p:spPr bwMode="gray">
          <a:xfrm>
            <a:off x="21866225" y="11776075"/>
            <a:ext cx="255588" cy="511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62BAA593-93A8-467C-A51F-B9EAA0777C25}" type="datetime'''''''''''ju''''''''''''''''l.''''''''-''23'">
              <a:rPr lang="nb-NO" altLang="en-US" sz="1400" smtClean="0">
                <a:solidFill>
                  <a:schemeClr val="dk2"/>
                </a:solidFill>
                <a:latin typeface="+mn-lt"/>
              </a:rPr>
              <a:pPr/>
              <a:t>jul.-23</a:t>
            </a:fld>
            <a:endParaRPr lang="nb-NO" sz="1400" dirty="0">
              <a:solidFill>
                <a:schemeClr val="dk2"/>
              </a:solidFill>
              <a:latin typeface="+mn-lt"/>
            </a:endParaRPr>
          </a:p>
        </p:txBody>
      </p:sp>
      <p:sp>
        <p:nvSpPr>
          <p:cNvPr id="563" name="Text Placeholder 2">
            <a:extLst>
              <a:ext uri="{FF2B5EF4-FFF2-40B4-BE49-F238E27FC236}">
                <a16:creationId xmlns:a16="http://schemas.microsoft.com/office/drawing/2014/main" id="{3C723A3A-BAF0-0A55-B5D3-DD83FDDA9F15}"/>
              </a:ext>
            </a:extLst>
          </p:cNvPr>
          <p:cNvSpPr txBox="1">
            <a:spLocks/>
          </p:cNvSpPr>
          <p:nvPr>
            <p:custDataLst>
              <p:tags r:id="rId43"/>
            </p:custDataLst>
          </p:nvPr>
        </p:nvSpPr>
        <p:spPr bwMode="gray">
          <a:xfrm>
            <a:off x="1920875" y="11776075"/>
            <a:ext cx="255588" cy="590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A5580ABA-B9F9-4283-BC14-427F63ABED6C}" type="datetime'''''''''''f''''eb''''''''.''''-''''''''''''21'''''''''''''''">
              <a:rPr lang="nb-NO" altLang="en-US" sz="1400" smtClean="0">
                <a:solidFill>
                  <a:schemeClr val="dk2"/>
                </a:solidFill>
                <a:latin typeface="+mn-lt"/>
              </a:rPr>
              <a:pPr/>
              <a:t>feb.-21</a:t>
            </a:fld>
            <a:endParaRPr lang="nb-NO" sz="1400" dirty="0">
              <a:solidFill>
                <a:schemeClr val="dk2"/>
              </a:solidFill>
              <a:latin typeface="+mn-lt"/>
            </a:endParaRPr>
          </a:p>
        </p:txBody>
      </p:sp>
      <p:sp>
        <p:nvSpPr>
          <p:cNvPr id="564" name="Text Placeholder 2">
            <a:extLst>
              <a:ext uri="{FF2B5EF4-FFF2-40B4-BE49-F238E27FC236}">
                <a16:creationId xmlns:a16="http://schemas.microsoft.com/office/drawing/2014/main" id="{70D9D2F9-2E4F-971B-4C3E-FD73870A4B2F}"/>
              </a:ext>
            </a:extLst>
          </p:cNvPr>
          <p:cNvSpPr txBox="1">
            <a:spLocks/>
          </p:cNvSpPr>
          <p:nvPr>
            <p:custDataLst>
              <p:tags r:id="rId44"/>
            </p:custDataLst>
          </p:nvPr>
        </p:nvSpPr>
        <p:spPr bwMode="gray">
          <a:xfrm>
            <a:off x="3257550" y="11776075"/>
            <a:ext cx="255588" cy="590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87326DDA-DAF3-4700-938C-FC6E0705D8CA}" type="datetime'a''''''''''''''pr.''''''''''''''''-''''21'''''''''''''''''''">
              <a:rPr lang="nb-NO" altLang="en-US" sz="1400" smtClean="0">
                <a:solidFill>
                  <a:schemeClr val="dk2"/>
                </a:solidFill>
                <a:latin typeface="+mn-lt"/>
              </a:rPr>
              <a:pPr/>
              <a:t>apr.-21</a:t>
            </a:fld>
            <a:endParaRPr lang="nb-NO" sz="1400" dirty="0">
              <a:solidFill>
                <a:schemeClr val="dk2"/>
              </a:solidFill>
              <a:latin typeface="+mn-lt"/>
            </a:endParaRPr>
          </a:p>
        </p:txBody>
      </p:sp>
      <p:sp>
        <p:nvSpPr>
          <p:cNvPr id="578" name="Text Placeholder 2">
            <a:extLst>
              <a:ext uri="{FF2B5EF4-FFF2-40B4-BE49-F238E27FC236}">
                <a16:creationId xmlns:a16="http://schemas.microsoft.com/office/drawing/2014/main" id="{EB8EF571-8AD0-E388-FC74-E9508E1A30F4}"/>
              </a:ext>
            </a:extLst>
          </p:cNvPr>
          <p:cNvSpPr txBox="1">
            <a:spLocks/>
          </p:cNvSpPr>
          <p:nvPr>
            <p:custDataLst>
              <p:tags r:id="rId45"/>
            </p:custDataLst>
          </p:nvPr>
        </p:nvSpPr>
        <p:spPr bwMode="gray">
          <a:xfrm>
            <a:off x="22569488" y="11776075"/>
            <a:ext cx="255588" cy="631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EDAD0F05-2047-4310-9784-969817C8102F}" type="datetime'''a''''''''u''''g''.''''''-2''''''''''''''''''''3'''''">
              <a:rPr lang="nb-NO" altLang="en-US" sz="1400" smtClean="0">
                <a:solidFill>
                  <a:schemeClr val="dk2"/>
                </a:solidFill>
                <a:latin typeface="+mn-lt"/>
              </a:rPr>
              <a:pPr/>
              <a:t>aug.-23</a:t>
            </a:fld>
            <a:endParaRPr lang="nb-NO" sz="1400" dirty="0">
              <a:solidFill>
                <a:schemeClr val="dk2"/>
              </a:solidFill>
              <a:latin typeface="+mn-lt"/>
            </a:endParaRPr>
          </a:p>
        </p:txBody>
      </p:sp>
      <p:sp>
        <p:nvSpPr>
          <p:cNvPr id="518" name="Text Placeholder 2">
            <a:extLst>
              <a:ext uri="{FF2B5EF4-FFF2-40B4-BE49-F238E27FC236}">
                <a16:creationId xmlns:a16="http://schemas.microsoft.com/office/drawing/2014/main" id="{793AB8EC-C789-378B-0EDF-C7FD5EB288ED}"/>
              </a:ext>
            </a:extLst>
          </p:cNvPr>
          <p:cNvSpPr txBox="1">
            <a:spLocks/>
          </p:cNvSpPr>
          <p:nvPr>
            <p:custDataLst>
              <p:tags r:id="rId46"/>
            </p:custDataLst>
          </p:nvPr>
        </p:nvSpPr>
        <p:spPr bwMode="gray">
          <a:xfrm>
            <a:off x="5319713" y="11776075"/>
            <a:ext cx="255588" cy="5064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EAB3BAE4-3543-4EF0-B1FF-9AA275CDA923}" type="datetime'''''''''j''''''u''''''''l.-''''''''''''''2''''''''1'''''''''''">
              <a:rPr lang="nb-NO" altLang="en-US" sz="1400" smtClean="0">
                <a:solidFill>
                  <a:schemeClr val="dk2"/>
                </a:solidFill>
                <a:latin typeface="+mn-lt"/>
              </a:rPr>
              <a:pPr/>
              <a:t>jul.-21</a:t>
            </a:fld>
            <a:endParaRPr lang="nb-NO" sz="1400" dirty="0">
              <a:solidFill>
                <a:schemeClr val="dk2"/>
              </a:solidFill>
              <a:latin typeface="+mn-lt"/>
            </a:endParaRPr>
          </a:p>
        </p:txBody>
      </p:sp>
      <p:sp>
        <p:nvSpPr>
          <p:cNvPr id="566" name="Text Placeholder 2">
            <a:extLst>
              <a:ext uri="{FF2B5EF4-FFF2-40B4-BE49-F238E27FC236}">
                <a16:creationId xmlns:a16="http://schemas.microsoft.com/office/drawing/2014/main" id="{9FB2E216-F6E0-13F7-3FE1-B19E346899D8}"/>
              </a:ext>
            </a:extLst>
          </p:cNvPr>
          <p:cNvSpPr txBox="1">
            <a:spLocks/>
          </p:cNvSpPr>
          <p:nvPr>
            <p:custDataLst>
              <p:tags r:id="rId47"/>
            </p:custDataLst>
          </p:nvPr>
        </p:nvSpPr>
        <p:spPr bwMode="gray">
          <a:xfrm>
            <a:off x="6022975" y="11776075"/>
            <a:ext cx="255588" cy="6270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B6CF4A1D-0384-4F7E-9351-672B202F53D9}" type="datetime'''a''u''''g''''''.''''''''''-''''''''''''''''''''2''''''''''1'">
              <a:rPr lang="nb-NO" altLang="en-US" sz="1400" smtClean="0">
                <a:solidFill>
                  <a:schemeClr val="dk2"/>
                </a:solidFill>
                <a:latin typeface="+mn-lt"/>
              </a:rPr>
              <a:pPr/>
              <a:t>aug.-21</a:t>
            </a:fld>
            <a:endParaRPr lang="nb-NO" sz="1400" dirty="0">
              <a:solidFill>
                <a:schemeClr val="dk2"/>
              </a:solidFill>
              <a:latin typeface="+mn-lt"/>
            </a:endParaRPr>
          </a:p>
        </p:txBody>
      </p:sp>
      <p:sp>
        <p:nvSpPr>
          <p:cNvPr id="525" name="Text Placeholder 2">
            <a:extLst>
              <a:ext uri="{FF2B5EF4-FFF2-40B4-BE49-F238E27FC236}">
                <a16:creationId xmlns:a16="http://schemas.microsoft.com/office/drawing/2014/main" id="{B85BA415-4EB9-541D-0F30-1701C6E0CC50}"/>
              </a:ext>
            </a:extLst>
          </p:cNvPr>
          <p:cNvSpPr txBox="1">
            <a:spLocks/>
          </p:cNvSpPr>
          <p:nvPr>
            <p:custDataLst>
              <p:tags r:id="rId48"/>
            </p:custDataLst>
          </p:nvPr>
        </p:nvSpPr>
        <p:spPr bwMode="gray">
          <a:xfrm>
            <a:off x="14998700" y="11776075"/>
            <a:ext cx="255588" cy="6064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DF5523BB-A110-45EF-A4FE-CD23CF4977F1}" type="datetime'''s''e''''''''''''''''''''p''''.''''-''2''''''2'''''''">
              <a:rPr lang="nb-NO" altLang="en-US" sz="1400" smtClean="0">
                <a:solidFill>
                  <a:schemeClr val="dk2"/>
                </a:solidFill>
                <a:latin typeface="+mn-lt"/>
              </a:rPr>
              <a:pPr/>
              <a:t>sep.-22</a:t>
            </a:fld>
            <a:endParaRPr lang="nb-NO" sz="1400" dirty="0">
              <a:solidFill>
                <a:schemeClr val="dk2"/>
              </a:solidFill>
              <a:latin typeface="+mn-lt"/>
            </a:endParaRPr>
          </a:p>
        </p:txBody>
      </p:sp>
      <p:sp>
        <p:nvSpPr>
          <p:cNvPr id="565" name="Text Placeholder 2">
            <a:extLst>
              <a:ext uri="{FF2B5EF4-FFF2-40B4-BE49-F238E27FC236}">
                <a16:creationId xmlns:a16="http://schemas.microsoft.com/office/drawing/2014/main" id="{30562E5B-D056-5E78-CA8B-EE6CB9BC7A38}"/>
              </a:ext>
            </a:extLst>
          </p:cNvPr>
          <p:cNvSpPr txBox="1">
            <a:spLocks/>
          </p:cNvSpPr>
          <p:nvPr>
            <p:custDataLst>
              <p:tags r:id="rId49"/>
            </p:custDataLst>
          </p:nvPr>
        </p:nvSpPr>
        <p:spPr bwMode="gray">
          <a:xfrm>
            <a:off x="4640263" y="11776075"/>
            <a:ext cx="255588" cy="5667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6451F9AE-591D-4230-93E7-1AF93F0189D4}" type="datetime'''j''''''''u''''n''''.-''''''''''''''''''''''21'">
              <a:rPr lang="nb-NO" altLang="en-US" sz="1400" smtClean="0">
                <a:solidFill>
                  <a:schemeClr val="dk2"/>
                </a:solidFill>
                <a:latin typeface="+mn-lt"/>
              </a:rPr>
              <a:pPr/>
              <a:t>jun.-21</a:t>
            </a:fld>
            <a:endParaRPr lang="nb-NO" sz="1400" dirty="0">
              <a:solidFill>
                <a:schemeClr val="dk2"/>
              </a:solidFill>
              <a:latin typeface="+mn-lt"/>
            </a:endParaRPr>
          </a:p>
        </p:txBody>
      </p:sp>
      <p:sp>
        <p:nvSpPr>
          <p:cNvPr id="515" name="Text Placeholder 2">
            <a:extLst>
              <a:ext uri="{FF2B5EF4-FFF2-40B4-BE49-F238E27FC236}">
                <a16:creationId xmlns:a16="http://schemas.microsoft.com/office/drawing/2014/main" id="{3D3CAA99-CC86-7880-47BA-536939007FB9}"/>
              </a:ext>
            </a:extLst>
          </p:cNvPr>
          <p:cNvSpPr txBox="1">
            <a:spLocks/>
          </p:cNvSpPr>
          <p:nvPr>
            <p:custDataLst>
              <p:tags r:id="rId50"/>
            </p:custDataLst>
          </p:nvPr>
        </p:nvSpPr>
        <p:spPr bwMode="gray">
          <a:xfrm>
            <a:off x="1217613" y="11776075"/>
            <a:ext cx="255588" cy="563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CDC69AA8-2FB9-459C-941B-80FB03A71DD0}" type="datetime'''''''''''''''''''''''''j''''''''''a''n''.''''''''''-2''''1'">
              <a:rPr lang="nb-NO" altLang="en-US" sz="1400" smtClean="0">
                <a:solidFill>
                  <a:schemeClr val="dk2"/>
                </a:solidFill>
                <a:latin typeface="+mn-lt"/>
              </a:rPr>
              <a:pPr/>
              <a:t>jan.-21</a:t>
            </a:fld>
            <a:endParaRPr lang="nb-NO" sz="1400" dirty="0">
              <a:solidFill>
                <a:schemeClr val="dk2"/>
              </a:solidFill>
              <a:latin typeface="+mn-lt"/>
            </a:endParaRPr>
          </a:p>
        </p:txBody>
      </p:sp>
      <p:sp>
        <p:nvSpPr>
          <p:cNvPr id="527" name="Text Placeholder 2">
            <a:extLst>
              <a:ext uri="{FF2B5EF4-FFF2-40B4-BE49-F238E27FC236}">
                <a16:creationId xmlns:a16="http://schemas.microsoft.com/office/drawing/2014/main" id="{1FEE4AE6-9B00-AC38-C80C-DA26C5ADA704}"/>
              </a:ext>
            </a:extLst>
          </p:cNvPr>
          <p:cNvSpPr txBox="1">
            <a:spLocks/>
          </p:cNvSpPr>
          <p:nvPr>
            <p:custDataLst>
              <p:tags r:id="rId51"/>
            </p:custDataLst>
          </p:nvPr>
        </p:nvSpPr>
        <p:spPr bwMode="gray">
          <a:xfrm>
            <a:off x="17764125" y="11776075"/>
            <a:ext cx="255588" cy="5683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F4B23C9F-04EC-4F99-AB1F-5502A133E8DA}" type="datetime'''''j''''an''.''''-''''2''''''''''''''''''''''''''''''3'''''''">
              <a:rPr lang="nb-NO" altLang="en-US" sz="1400" smtClean="0">
                <a:solidFill>
                  <a:schemeClr val="dk2"/>
                </a:solidFill>
                <a:latin typeface="+mn-lt"/>
              </a:rPr>
              <a:pPr/>
              <a:t>jan.-23</a:t>
            </a:fld>
            <a:endParaRPr lang="nb-NO" sz="1400" dirty="0">
              <a:solidFill>
                <a:schemeClr val="dk2"/>
              </a:solidFill>
              <a:latin typeface="+mn-lt"/>
            </a:endParaRPr>
          </a:p>
        </p:txBody>
      </p:sp>
      <p:sp>
        <p:nvSpPr>
          <p:cNvPr id="519" name="Text Placeholder 2">
            <a:extLst>
              <a:ext uri="{FF2B5EF4-FFF2-40B4-BE49-F238E27FC236}">
                <a16:creationId xmlns:a16="http://schemas.microsoft.com/office/drawing/2014/main" id="{7770676E-F50A-CA09-D643-1235337D2032}"/>
              </a:ext>
            </a:extLst>
          </p:cNvPr>
          <p:cNvSpPr txBox="1">
            <a:spLocks/>
          </p:cNvSpPr>
          <p:nvPr>
            <p:custDataLst>
              <p:tags r:id="rId52"/>
            </p:custDataLst>
          </p:nvPr>
        </p:nvSpPr>
        <p:spPr bwMode="gray">
          <a:xfrm>
            <a:off x="6726238" y="11776075"/>
            <a:ext cx="255588" cy="6016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3F8BB148-B30B-4443-A641-656C25DEF2CA}" type="datetime'se''''''''''''''''''''''p''.''''''''''-''''''''''''''2''1'''">
              <a:rPr lang="nb-NO" altLang="en-US" sz="1400" smtClean="0">
                <a:solidFill>
                  <a:schemeClr val="dk2"/>
                </a:solidFill>
                <a:latin typeface="+mn-lt"/>
              </a:rPr>
              <a:pPr/>
              <a:t>sep.-21</a:t>
            </a:fld>
            <a:endParaRPr lang="nb-NO" sz="1400" dirty="0">
              <a:solidFill>
                <a:schemeClr val="dk2"/>
              </a:solidFill>
              <a:latin typeface="+mn-lt"/>
            </a:endParaRPr>
          </a:p>
        </p:txBody>
      </p:sp>
      <p:sp>
        <p:nvSpPr>
          <p:cNvPr id="516" name="Text Placeholder 2">
            <a:extLst>
              <a:ext uri="{FF2B5EF4-FFF2-40B4-BE49-F238E27FC236}">
                <a16:creationId xmlns:a16="http://schemas.microsoft.com/office/drawing/2014/main" id="{12E0D09B-FA75-30C0-D55A-F4703F4B21D5}"/>
              </a:ext>
            </a:extLst>
          </p:cNvPr>
          <p:cNvSpPr txBox="1">
            <a:spLocks/>
          </p:cNvSpPr>
          <p:nvPr>
            <p:custDataLst>
              <p:tags r:id="rId53"/>
            </p:custDataLst>
          </p:nvPr>
        </p:nvSpPr>
        <p:spPr bwMode="gray">
          <a:xfrm>
            <a:off x="2554288" y="11776075"/>
            <a:ext cx="255588" cy="636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B1AC3B42-0ECE-4B2A-BB7E-918BDCF78C3F}" type="datetime'''''''ma''''r''.''-''2''1'''''''''''''''''''''''''">
              <a:rPr lang="nb-NO" altLang="en-US" sz="1400" smtClean="0">
                <a:solidFill>
                  <a:schemeClr val="dk2"/>
                </a:solidFill>
                <a:latin typeface="+mn-lt"/>
              </a:rPr>
              <a:pPr/>
              <a:t>mar.-21</a:t>
            </a:fld>
            <a:endParaRPr lang="nb-NO" sz="1400" dirty="0">
              <a:solidFill>
                <a:schemeClr val="dk2"/>
              </a:solidFill>
              <a:latin typeface="+mn-lt"/>
            </a:endParaRPr>
          </a:p>
        </p:txBody>
      </p:sp>
      <p:sp>
        <p:nvSpPr>
          <p:cNvPr id="521" name="Text Placeholder 2">
            <a:extLst>
              <a:ext uri="{FF2B5EF4-FFF2-40B4-BE49-F238E27FC236}">
                <a16:creationId xmlns:a16="http://schemas.microsoft.com/office/drawing/2014/main" id="{E7E7176F-47BE-9307-F0EC-8EB715F73481}"/>
              </a:ext>
            </a:extLst>
          </p:cNvPr>
          <p:cNvSpPr txBox="1">
            <a:spLocks/>
          </p:cNvSpPr>
          <p:nvPr>
            <p:custDataLst>
              <p:tags r:id="rId54"/>
            </p:custDataLst>
          </p:nvPr>
        </p:nvSpPr>
        <p:spPr bwMode="gray">
          <a:xfrm>
            <a:off x="9491663" y="11776075"/>
            <a:ext cx="255588" cy="5683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194AA310-62ED-480A-B54E-ECE37EAFDD29}" type="datetime'''''''''''j''''a''''''''n''''.''''''''-''''''2''''2'''''">
              <a:rPr lang="nb-NO" altLang="en-US" sz="1400" smtClean="0">
                <a:solidFill>
                  <a:schemeClr val="dk2"/>
                </a:solidFill>
                <a:latin typeface="+mn-lt"/>
              </a:rPr>
              <a:pPr/>
              <a:t>jan.-22</a:t>
            </a:fld>
            <a:endParaRPr lang="nb-NO" sz="1400" dirty="0">
              <a:solidFill>
                <a:schemeClr val="dk2"/>
              </a:solidFill>
              <a:latin typeface="+mn-lt"/>
            </a:endParaRPr>
          </a:p>
        </p:txBody>
      </p:sp>
      <p:sp>
        <p:nvSpPr>
          <p:cNvPr id="517" name="Text Placeholder 2">
            <a:extLst>
              <a:ext uri="{FF2B5EF4-FFF2-40B4-BE49-F238E27FC236}">
                <a16:creationId xmlns:a16="http://schemas.microsoft.com/office/drawing/2014/main" id="{3D9932D3-A524-D456-F358-4370440E0FE1}"/>
              </a:ext>
            </a:extLst>
          </p:cNvPr>
          <p:cNvSpPr txBox="1">
            <a:spLocks/>
          </p:cNvSpPr>
          <p:nvPr>
            <p:custDataLst>
              <p:tags r:id="rId55"/>
            </p:custDataLst>
          </p:nvPr>
        </p:nvSpPr>
        <p:spPr bwMode="gray">
          <a:xfrm>
            <a:off x="3937000" y="11776075"/>
            <a:ext cx="255588" cy="565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CDCC6F63-2935-4A47-A23B-1DF4AB2A38B7}" type="datetime'''m''a''i''''''''''''-''''''''2''''''''1'''''''''''''''''">
              <a:rPr lang="nb-NO" altLang="en-US" sz="1400" smtClean="0">
                <a:solidFill>
                  <a:schemeClr val="dk2"/>
                </a:solidFill>
                <a:latin typeface="+mn-lt"/>
              </a:rPr>
              <a:pPr/>
              <a:t>mai-21</a:t>
            </a:fld>
            <a:endParaRPr lang="nb-NO" sz="1400" dirty="0">
              <a:solidFill>
                <a:schemeClr val="dk2"/>
              </a:solidFill>
              <a:latin typeface="+mn-lt"/>
            </a:endParaRPr>
          </a:p>
        </p:txBody>
      </p:sp>
      <p:sp>
        <p:nvSpPr>
          <p:cNvPr id="568" name="Text Placeholder 2">
            <a:extLst>
              <a:ext uri="{FF2B5EF4-FFF2-40B4-BE49-F238E27FC236}">
                <a16:creationId xmlns:a16="http://schemas.microsoft.com/office/drawing/2014/main" id="{AD5EDEB5-FE4F-D47C-A2A2-DF75DA257245}"/>
              </a:ext>
            </a:extLst>
          </p:cNvPr>
          <p:cNvSpPr txBox="1">
            <a:spLocks/>
          </p:cNvSpPr>
          <p:nvPr>
            <p:custDataLst>
              <p:tags r:id="rId56"/>
            </p:custDataLst>
          </p:nvPr>
        </p:nvSpPr>
        <p:spPr bwMode="gray">
          <a:xfrm>
            <a:off x="8788400" y="11776075"/>
            <a:ext cx="255588" cy="6048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33E9E9B3-8886-4946-A6D7-949CE2712509}" type="datetime'''''''''''''d''''''''e''''''''''''''''''''''''s.''-''21'''''">
              <a:rPr lang="nb-NO" altLang="en-US" sz="1400" smtClean="0">
                <a:solidFill>
                  <a:schemeClr val="dk2"/>
                </a:solidFill>
                <a:latin typeface="+mn-lt"/>
              </a:rPr>
              <a:pPr/>
              <a:t>des.-21</a:t>
            </a:fld>
            <a:endParaRPr lang="nb-NO" sz="1400" dirty="0">
              <a:solidFill>
                <a:schemeClr val="dk2"/>
              </a:solidFill>
              <a:latin typeface="+mn-lt"/>
            </a:endParaRPr>
          </a:p>
        </p:txBody>
      </p:sp>
      <p:sp>
        <p:nvSpPr>
          <p:cNvPr id="573" name="Text Placeholder 2">
            <a:extLst>
              <a:ext uri="{FF2B5EF4-FFF2-40B4-BE49-F238E27FC236}">
                <a16:creationId xmlns:a16="http://schemas.microsoft.com/office/drawing/2014/main" id="{C0913EDF-2069-339A-64E6-4E2F96C3347B}"/>
              </a:ext>
            </a:extLst>
          </p:cNvPr>
          <p:cNvSpPr txBox="1">
            <a:spLocks/>
          </p:cNvSpPr>
          <p:nvPr>
            <p:custDataLst>
              <p:tags r:id="rId57"/>
            </p:custDataLst>
          </p:nvPr>
        </p:nvSpPr>
        <p:spPr bwMode="gray">
          <a:xfrm>
            <a:off x="15678150" y="11776075"/>
            <a:ext cx="255588" cy="588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339C11C2-229D-44B4-B8FE-BD8F6FB058C1}" type="datetime'''''''o''''k''t''''''''.''-''''''''2''2'''''''''''">
              <a:rPr lang="nb-NO" altLang="en-US" sz="1400" smtClean="0">
                <a:solidFill>
                  <a:schemeClr val="dk2"/>
                </a:solidFill>
                <a:latin typeface="+mn-lt"/>
              </a:rPr>
              <a:pPr/>
              <a:t>okt.-22</a:t>
            </a:fld>
            <a:endParaRPr lang="nb-NO" sz="1400" dirty="0">
              <a:solidFill>
                <a:schemeClr val="dk2"/>
              </a:solidFill>
              <a:latin typeface="+mn-lt"/>
            </a:endParaRPr>
          </a:p>
        </p:txBody>
      </p:sp>
      <p:sp>
        <p:nvSpPr>
          <p:cNvPr id="571" name="Text Placeholder 2">
            <a:extLst>
              <a:ext uri="{FF2B5EF4-FFF2-40B4-BE49-F238E27FC236}">
                <a16:creationId xmlns:a16="http://schemas.microsoft.com/office/drawing/2014/main" id="{C220132A-CAE1-6BE4-0BBE-C4D5A23AAA1E}"/>
              </a:ext>
            </a:extLst>
          </p:cNvPr>
          <p:cNvSpPr txBox="1">
            <a:spLocks/>
          </p:cNvSpPr>
          <p:nvPr>
            <p:custDataLst>
              <p:tags r:id="rId58"/>
            </p:custDataLst>
          </p:nvPr>
        </p:nvSpPr>
        <p:spPr bwMode="gray">
          <a:xfrm>
            <a:off x="12914313" y="11776075"/>
            <a:ext cx="255588" cy="571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D6FF766E-8443-416A-8A90-BA82B9FF1DC6}" type="datetime'''j''''''''''''u''n''''''''''''''''.-''22'''''">
              <a:rPr lang="nb-NO" altLang="en-US" sz="1400" smtClean="0">
                <a:solidFill>
                  <a:schemeClr val="dk2"/>
                </a:solidFill>
                <a:latin typeface="+mn-lt"/>
              </a:rPr>
              <a:pPr/>
              <a:t>jun.-22</a:t>
            </a:fld>
            <a:endParaRPr lang="nb-NO" sz="1400" dirty="0">
              <a:solidFill>
                <a:schemeClr val="dk2"/>
              </a:solidFill>
              <a:latin typeface="+mn-lt"/>
            </a:endParaRPr>
          </a:p>
        </p:txBody>
      </p:sp>
      <p:sp>
        <p:nvSpPr>
          <p:cNvPr id="572" name="Text Placeholder 2">
            <a:extLst>
              <a:ext uri="{FF2B5EF4-FFF2-40B4-BE49-F238E27FC236}">
                <a16:creationId xmlns:a16="http://schemas.microsoft.com/office/drawing/2014/main" id="{A0358102-E8A9-2B49-94C9-8CBEE703122F}"/>
              </a:ext>
            </a:extLst>
          </p:cNvPr>
          <p:cNvSpPr txBox="1">
            <a:spLocks/>
          </p:cNvSpPr>
          <p:nvPr>
            <p:custDataLst>
              <p:tags r:id="rId59"/>
            </p:custDataLst>
          </p:nvPr>
        </p:nvSpPr>
        <p:spPr bwMode="gray">
          <a:xfrm>
            <a:off x="14295438" y="11776075"/>
            <a:ext cx="255588" cy="631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9CE8ABBC-F426-463C-B201-97006F97B8F9}" type="datetime'a''''''''''''''''''''''u''''g''''''.''''-''''''2''''''''''2'">
              <a:rPr lang="nb-NO" altLang="en-US" sz="1400" smtClean="0">
                <a:solidFill>
                  <a:schemeClr val="dk2"/>
                </a:solidFill>
                <a:latin typeface="+mn-lt"/>
              </a:rPr>
              <a:pPr/>
              <a:t>aug.-22</a:t>
            </a:fld>
            <a:endParaRPr lang="nb-NO" sz="1400" dirty="0">
              <a:solidFill>
                <a:schemeClr val="dk2"/>
              </a:solidFill>
              <a:latin typeface="+mn-lt"/>
            </a:endParaRPr>
          </a:p>
        </p:txBody>
      </p:sp>
      <p:sp>
        <p:nvSpPr>
          <p:cNvPr id="523" name="Text Placeholder 2">
            <a:extLst>
              <a:ext uri="{FF2B5EF4-FFF2-40B4-BE49-F238E27FC236}">
                <a16:creationId xmlns:a16="http://schemas.microsoft.com/office/drawing/2014/main" id="{9E55709F-0770-1ABF-37C9-4744884A1D76}"/>
              </a:ext>
            </a:extLst>
          </p:cNvPr>
          <p:cNvSpPr txBox="1">
            <a:spLocks/>
          </p:cNvSpPr>
          <p:nvPr>
            <p:custDataLst>
              <p:tags r:id="rId60"/>
            </p:custDataLst>
          </p:nvPr>
        </p:nvSpPr>
        <p:spPr bwMode="gray">
          <a:xfrm>
            <a:off x="12211050" y="11776075"/>
            <a:ext cx="255588" cy="5699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7FC748E9-8AC4-499C-BEAF-51840DBDD6BA}" type="datetime'''''''''''''''ma''i''''''''''''-''''''''''''''''2''''2'''">
              <a:rPr lang="nb-NO" altLang="en-US" sz="1400" smtClean="0">
                <a:solidFill>
                  <a:schemeClr val="dk2"/>
                </a:solidFill>
                <a:latin typeface="+mn-lt"/>
              </a:rPr>
              <a:pPr/>
              <a:t>mai-22</a:t>
            </a:fld>
            <a:endParaRPr lang="nb-NO" sz="1400" dirty="0">
              <a:solidFill>
                <a:schemeClr val="dk2"/>
              </a:solidFill>
              <a:latin typeface="+mn-lt"/>
            </a:endParaRPr>
          </a:p>
        </p:txBody>
      </p:sp>
      <p:sp>
        <p:nvSpPr>
          <p:cNvPr id="574" name="Text Placeholder 2">
            <a:extLst>
              <a:ext uri="{FF2B5EF4-FFF2-40B4-BE49-F238E27FC236}">
                <a16:creationId xmlns:a16="http://schemas.microsoft.com/office/drawing/2014/main" id="{7A74C385-20B2-7F00-3C62-1ECF1416BCC6}"/>
              </a:ext>
            </a:extLst>
          </p:cNvPr>
          <p:cNvSpPr txBox="1">
            <a:spLocks/>
          </p:cNvSpPr>
          <p:nvPr>
            <p:custDataLst>
              <p:tags r:id="rId61"/>
            </p:custDataLst>
          </p:nvPr>
        </p:nvSpPr>
        <p:spPr bwMode="gray">
          <a:xfrm>
            <a:off x="17060863" y="11776075"/>
            <a:ext cx="255588"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01BC7084-D378-4650-9B9E-F4993D5C2920}" type="datetime'''''''''de''''''''''''''''''s.''''''''''''''-2''2'''''''''''''">
              <a:rPr lang="nb-NO" altLang="en-US" sz="1400" smtClean="0">
                <a:solidFill>
                  <a:schemeClr val="dk2"/>
                </a:solidFill>
                <a:latin typeface="+mn-lt"/>
              </a:rPr>
              <a:pPr/>
              <a:t>des.-22</a:t>
            </a:fld>
            <a:endParaRPr lang="nb-NO" sz="1400" dirty="0">
              <a:solidFill>
                <a:schemeClr val="dk2"/>
              </a:solidFill>
              <a:latin typeface="+mn-lt"/>
            </a:endParaRPr>
          </a:p>
        </p:txBody>
      </p:sp>
      <p:sp>
        <p:nvSpPr>
          <p:cNvPr id="526" name="Text Placeholder 2">
            <a:extLst>
              <a:ext uri="{FF2B5EF4-FFF2-40B4-BE49-F238E27FC236}">
                <a16:creationId xmlns:a16="http://schemas.microsoft.com/office/drawing/2014/main" id="{9D2E7C82-0E27-7D8E-2761-F16C5DAE2A13}"/>
              </a:ext>
            </a:extLst>
          </p:cNvPr>
          <p:cNvSpPr txBox="1">
            <a:spLocks/>
          </p:cNvSpPr>
          <p:nvPr>
            <p:custDataLst>
              <p:tags r:id="rId62"/>
            </p:custDataLst>
          </p:nvPr>
        </p:nvSpPr>
        <p:spPr bwMode="gray">
          <a:xfrm>
            <a:off x="16381413" y="11776075"/>
            <a:ext cx="255588" cy="630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73518FC5-538E-42B9-9D9B-E679B3360588}" type="datetime'''n''''o''''v''''''''.''''-''2''''''''''''''''2'''''''">
              <a:rPr lang="nb-NO" altLang="en-US" sz="1400" smtClean="0">
                <a:solidFill>
                  <a:schemeClr val="dk2"/>
                </a:solidFill>
                <a:latin typeface="+mn-lt"/>
              </a:rPr>
              <a:pPr/>
              <a:t>nov.-22</a:t>
            </a:fld>
            <a:endParaRPr lang="nb-NO" sz="1400" dirty="0">
              <a:solidFill>
                <a:schemeClr val="dk2"/>
              </a:solidFill>
              <a:latin typeface="+mn-lt"/>
            </a:endParaRPr>
          </a:p>
        </p:txBody>
      </p:sp>
      <p:sp>
        <p:nvSpPr>
          <p:cNvPr id="524" name="Text Placeholder 2">
            <a:extLst>
              <a:ext uri="{FF2B5EF4-FFF2-40B4-BE49-F238E27FC236}">
                <a16:creationId xmlns:a16="http://schemas.microsoft.com/office/drawing/2014/main" id="{4DE151F8-1611-EB8C-587C-74AF6FA17F59}"/>
              </a:ext>
            </a:extLst>
          </p:cNvPr>
          <p:cNvSpPr txBox="1">
            <a:spLocks/>
          </p:cNvSpPr>
          <p:nvPr>
            <p:custDataLst>
              <p:tags r:id="rId63"/>
            </p:custDataLst>
          </p:nvPr>
        </p:nvSpPr>
        <p:spPr bwMode="gray">
          <a:xfrm>
            <a:off x="13593763" y="11776075"/>
            <a:ext cx="255588" cy="511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B825B553-C7E0-491F-90D4-89FDA71338BB}" type="datetime'''''''''''''''j''u''''''''''''l''''''''.-''''''''''''22'">
              <a:rPr lang="nb-NO" altLang="en-US" sz="1400" smtClean="0">
                <a:solidFill>
                  <a:schemeClr val="dk2"/>
                </a:solidFill>
                <a:latin typeface="+mn-lt"/>
              </a:rPr>
              <a:pPr/>
              <a:t>jul.-22</a:t>
            </a:fld>
            <a:endParaRPr lang="nb-NO" sz="1400" dirty="0">
              <a:solidFill>
                <a:schemeClr val="dk2"/>
              </a:solidFill>
              <a:latin typeface="+mn-lt"/>
            </a:endParaRPr>
          </a:p>
        </p:txBody>
      </p:sp>
      <p:sp>
        <p:nvSpPr>
          <p:cNvPr id="569" name="Text Placeholder 2">
            <a:extLst>
              <a:ext uri="{FF2B5EF4-FFF2-40B4-BE49-F238E27FC236}">
                <a16:creationId xmlns:a16="http://schemas.microsoft.com/office/drawing/2014/main" id="{82B20E79-82B0-EAB7-B0A5-09F6C2C84C1C}"/>
              </a:ext>
            </a:extLst>
          </p:cNvPr>
          <p:cNvSpPr txBox="1">
            <a:spLocks/>
          </p:cNvSpPr>
          <p:nvPr>
            <p:custDataLst>
              <p:tags r:id="rId64"/>
            </p:custDataLst>
          </p:nvPr>
        </p:nvSpPr>
        <p:spPr bwMode="gray">
          <a:xfrm>
            <a:off x="10193338" y="11776075"/>
            <a:ext cx="255588" cy="5953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B22CFFC8-E22A-4F54-B2CD-5327B360FF9F}" type="datetime'''''f''''''''''''e''''b''''''.''''''''-''''22'''''''''">
              <a:rPr lang="nb-NO" altLang="en-US" sz="1400" smtClean="0">
                <a:solidFill>
                  <a:schemeClr val="dk2"/>
                </a:solidFill>
                <a:latin typeface="+mn-lt"/>
              </a:rPr>
              <a:pPr/>
              <a:t>feb.-22</a:t>
            </a:fld>
            <a:endParaRPr lang="nb-NO" sz="1400" dirty="0">
              <a:solidFill>
                <a:schemeClr val="dk2"/>
              </a:solidFill>
              <a:latin typeface="+mn-lt"/>
            </a:endParaRPr>
          </a:p>
        </p:txBody>
      </p:sp>
      <p:sp>
        <p:nvSpPr>
          <p:cNvPr id="567" name="Text Placeholder 2">
            <a:extLst>
              <a:ext uri="{FF2B5EF4-FFF2-40B4-BE49-F238E27FC236}">
                <a16:creationId xmlns:a16="http://schemas.microsoft.com/office/drawing/2014/main" id="{010532EC-6540-F717-DE21-4B25355F2A59}"/>
              </a:ext>
            </a:extLst>
          </p:cNvPr>
          <p:cNvSpPr txBox="1">
            <a:spLocks/>
          </p:cNvSpPr>
          <p:nvPr>
            <p:custDataLst>
              <p:tags r:id="rId65"/>
            </p:custDataLst>
          </p:nvPr>
        </p:nvSpPr>
        <p:spPr bwMode="gray">
          <a:xfrm>
            <a:off x="7405688" y="11776075"/>
            <a:ext cx="255588" cy="584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37B7C78D-0CF6-4D56-BA74-7B31CA9786B1}" type="datetime'''''''o''''''''k''t''''''''''''''''.''''''-''2''''1'''''">
              <a:rPr lang="nb-NO" altLang="en-US" sz="1400" smtClean="0">
                <a:solidFill>
                  <a:schemeClr val="dk2"/>
                </a:solidFill>
                <a:latin typeface="+mn-lt"/>
              </a:rPr>
              <a:pPr/>
              <a:t>okt.-21</a:t>
            </a:fld>
            <a:endParaRPr lang="nb-NO" sz="1400" dirty="0">
              <a:solidFill>
                <a:schemeClr val="dk2"/>
              </a:solidFill>
              <a:latin typeface="+mn-lt"/>
            </a:endParaRPr>
          </a:p>
        </p:txBody>
      </p:sp>
      <p:sp>
        <p:nvSpPr>
          <p:cNvPr id="520" name="Text Placeholder 2">
            <a:extLst>
              <a:ext uri="{FF2B5EF4-FFF2-40B4-BE49-F238E27FC236}">
                <a16:creationId xmlns:a16="http://schemas.microsoft.com/office/drawing/2014/main" id="{58DAFCD2-9145-1A3A-3558-D166BE02D20E}"/>
              </a:ext>
            </a:extLst>
          </p:cNvPr>
          <p:cNvSpPr txBox="1">
            <a:spLocks/>
          </p:cNvSpPr>
          <p:nvPr>
            <p:custDataLst>
              <p:tags r:id="rId66"/>
            </p:custDataLst>
          </p:nvPr>
        </p:nvSpPr>
        <p:spPr bwMode="gray">
          <a:xfrm>
            <a:off x="8108950" y="11776075"/>
            <a:ext cx="255588" cy="625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20000"/>
              </a:lnSpc>
              <a:spcBef>
                <a:spcPct val="0"/>
              </a:spcBef>
              <a:spcAft>
                <a:spcPct val="0"/>
              </a:spcAft>
            </a:pPr>
            <a:fld id="{45D019C0-8594-4828-B08F-AB1CAE70E1F1}" type="datetime'''no''''''v.''''-''''''''''''''''''''''2''''''1'''''''''">
              <a:rPr lang="nb-NO" altLang="en-US" sz="1400" smtClean="0">
                <a:solidFill>
                  <a:schemeClr val="dk2"/>
                </a:solidFill>
                <a:latin typeface="+mn-lt"/>
              </a:rPr>
              <a:pPr/>
              <a:t>nov.-21</a:t>
            </a:fld>
            <a:endParaRPr lang="nb-NO" sz="1400" dirty="0">
              <a:solidFill>
                <a:schemeClr val="dk2"/>
              </a:solidFill>
              <a:latin typeface="+mn-lt"/>
            </a:endParaRPr>
          </a:p>
        </p:txBody>
      </p:sp>
      <p:sp useBgFill="1">
        <p:nvSpPr>
          <p:cNvPr id="717" name="Text Placeholder 2">
            <a:extLst>
              <a:ext uri="{FF2B5EF4-FFF2-40B4-BE49-F238E27FC236}">
                <a16:creationId xmlns:a16="http://schemas.microsoft.com/office/drawing/2014/main" id="{E7EC581D-D312-CD6E-6C66-1D7A8A178BCE}"/>
              </a:ext>
            </a:extLst>
          </p:cNvPr>
          <p:cNvSpPr txBox="1">
            <a:spLocks/>
          </p:cNvSpPr>
          <p:nvPr>
            <p:custDataLst>
              <p:tags r:id="rId67"/>
            </p:custDataLst>
          </p:nvPr>
        </p:nvSpPr>
        <p:spPr bwMode="gray">
          <a:xfrm>
            <a:off x="22540913" y="8753475"/>
            <a:ext cx="334963"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4EB60A7-7176-4C87-940F-6B83CEDEDF14}" type="datetime'''''''1'''''''''''''''''''',''''''''''''''''''3'''''">
              <a:rPr lang="nb-NO" altLang="en-US" sz="1600" b="1" smtClean="0">
                <a:solidFill>
                  <a:schemeClr val="dk2"/>
                </a:solidFill>
                <a:effectLst/>
                <a:latin typeface="+mn-lt"/>
              </a:rPr>
              <a:pPr algn="ctr">
                <a:lnSpc>
                  <a:spcPct val="120000"/>
                </a:lnSpc>
                <a:spcBef>
                  <a:spcPct val="0"/>
                </a:spcBef>
                <a:spcAft>
                  <a:spcPct val="0"/>
                </a:spcAft>
              </a:pPr>
              <a:t>1,3</a:t>
            </a:fld>
            <a:endParaRPr lang="nb-NO" sz="1600" b="1" dirty="0">
              <a:solidFill>
                <a:schemeClr val="dk2"/>
              </a:solidFill>
              <a:latin typeface="+mn-lt"/>
            </a:endParaRPr>
          </a:p>
        </p:txBody>
      </p:sp>
      <p:sp useBgFill="1">
        <p:nvSpPr>
          <p:cNvPr id="667" name="Text Placeholder 2">
            <a:extLst>
              <a:ext uri="{FF2B5EF4-FFF2-40B4-BE49-F238E27FC236}">
                <a16:creationId xmlns:a16="http://schemas.microsoft.com/office/drawing/2014/main" id="{BB04031D-3D55-79E8-DD00-2590DB91373F}"/>
              </a:ext>
            </a:extLst>
          </p:cNvPr>
          <p:cNvSpPr txBox="1">
            <a:spLocks/>
          </p:cNvSpPr>
          <p:nvPr>
            <p:custDataLst>
              <p:tags r:id="rId68"/>
            </p:custDataLst>
          </p:nvPr>
        </p:nvSpPr>
        <p:spPr bwMode="gray">
          <a:xfrm>
            <a:off x="1400176" y="3094038"/>
            <a:ext cx="396875"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7714F538-0643-4F35-8733-0AA2865ECED5}" type="datetime'''''3'''''''''''''''''''''''''',''''''''''''8'''">
              <a:rPr lang="nb-NO" altLang="en-US" sz="1800" b="1" smtClean="0">
                <a:solidFill>
                  <a:schemeClr val="dk2"/>
                </a:solidFill>
                <a:effectLst/>
                <a:latin typeface="+mn-lt"/>
              </a:rPr>
              <a:pPr algn="ctr">
                <a:lnSpc>
                  <a:spcPct val="120000"/>
                </a:lnSpc>
                <a:spcBef>
                  <a:spcPct val="0"/>
                </a:spcBef>
                <a:spcAft>
                  <a:spcPct val="0"/>
                </a:spcAft>
              </a:pPr>
              <a:t>3,8</a:t>
            </a:fld>
            <a:endParaRPr lang="nb-NO" sz="1800" b="1" dirty="0">
              <a:solidFill>
                <a:schemeClr val="dk2"/>
              </a:solidFill>
              <a:latin typeface="+mn-lt"/>
            </a:endParaRPr>
          </a:p>
        </p:txBody>
      </p:sp>
      <p:sp useBgFill="1">
        <p:nvSpPr>
          <p:cNvPr id="714" name="Text Placeholder 2">
            <a:extLst>
              <a:ext uri="{FF2B5EF4-FFF2-40B4-BE49-F238E27FC236}">
                <a16:creationId xmlns:a16="http://schemas.microsoft.com/office/drawing/2014/main" id="{1418C8FD-C617-177C-066B-59021BA99946}"/>
              </a:ext>
            </a:extLst>
          </p:cNvPr>
          <p:cNvSpPr txBox="1">
            <a:spLocks/>
          </p:cNvSpPr>
          <p:nvPr>
            <p:custDataLst>
              <p:tags r:id="rId69"/>
            </p:custDataLst>
          </p:nvPr>
        </p:nvSpPr>
        <p:spPr bwMode="gray">
          <a:xfrm>
            <a:off x="14265275" y="8289925"/>
            <a:ext cx="33813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44B1D0B1-1EA9-4995-A0A7-6618719FE993}" type="datetime'''''''''''1'''''''''''''''''''''''''',''''''''5'''''">
              <a:rPr lang="nb-NO" altLang="en-US" sz="1600" b="1" smtClean="0">
                <a:solidFill>
                  <a:schemeClr val="dk2"/>
                </a:solidFill>
                <a:effectLst/>
                <a:latin typeface="+mn-lt"/>
              </a:rPr>
              <a:pPr algn="ctr">
                <a:lnSpc>
                  <a:spcPct val="120000"/>
                </a:lnSpc>
                <a:spcBef>
                  <a:spcPct val="0"/>
                </a:spcBef>
                <a:spcAft>
                  <a:spcPct val="0"/>
                </a:spcAft>
              </a:pPr>
              <a:t>1,5</a:t>
            </a:fld>
            <a:endParaRPr lang="nb-NO" sz="1600" b="1" dirty="0">
              <a:solidFill>
                <a:schemeClr val="dk2"/>
              </a:solidFill>
              <a:latin typeface="+mn-lt"/>
            </a:endParaRPr>
          </a:p>
        </p:txBody>
      </p:sp>
      <p:sp useBgFill="1">
        <p:nvSpPr>
          <p:cNvPr id="684" name="Text Placeholder 2">
            <a:extLst>
              <a:ext uri="{FF2B5EF4-FFF2-40B4-BE49-F238E27FC236}">
                <a16:creationId xmlns:a16="http://schemas.microsoft.com/office/drawing/2014/main" id="{6A45C4C2-1243-4817-7710-A6F22CF6D975}"/>
              </a:ext>
            </a:extLst>
          </p:cNvPr>
          <p:cNvSpPr txBox="1">
            <a:spLocks/>
          </p:cNvSpPr>
          <p:nvPr>
            <p:custDataLst>
              <p:tags r:id="rId70"/>
            </p:custDataLst>
          </p:nvPr>
        </p:nvSpPr>
        <p:spPr bwMode="gray">
          <a:xfrm>
            <a:off x="21158200" y="8678863"/>
            <a:ext cx="334963"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509533AD-580D-4008-A167-DD208A05746E}" type="datetime'''''''''1'',''3'''''''''''''''''''''''''">
              <a:rPr lang="nb-NO" altLang="en-US" sz="1600" b="1" smtClean="0">
                <a:solidFill>
                  <a:schemeClr val="dk2"/>
                </a:solidFill>
                <a:effectLst/>
                <a:latin typeface="+mn-lt"/>
              </a:rPr>
              <a:pPr/>
              <a:t>1,3</a:t>
            </a:fld>
            <a:endParaRPr lang="nb-NO" sz="1600" b="1" dirty="0">
              <a:solidFill>
                <a:schemeClr val="dk2"/>
              </a:solidFill>
              <a:latin typeface="+mn-lt"/>
            </a:endParaRPr>
          </a:p>
        </p:txBody>
      </p:sp>
      <p:sp useBgFill="1">
        <p:nvSpPr>
          <p:cNvPr id="649" name="Text Placeholder 2">
            <a:extLst>
              <a:ext uri="{FF2B5EF4-FFF2-40B4-BE49-F238E27FC236}">
                <a16:creationId xmlns:a16="http://schemas.microsoft.com/office/drawing/2014/main" id="{E140B14F-DF1B-20D3-C59B-A3787671314C}"/>
              </a:ext>
            </a:extLst>
          </p:cNvPr>
          <p:cNvSpPr txBox="1">
            <a:spLocks/>
          </p:cNvSpPr>
          <p:nvPr>
            <p:custDataLst>
              <p:tags r:id="rId71"/>
            </p:custDataLst>
          </p:nvPr>
        </p:nvSpPr>
        <p:spPr bwMode="gray">
          <a:xfrm>
            <a:off x="6664325" y="6002338"/>
            <a:ext cx="400050"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F369F60B-2777-4CCE-B1F3-4D38DDD16B16}" type="datetime'''''2'''''''''''''''''''''''''',''''''''''''''''4'''''''''''''">
              <a:rPr lang="nb-NO" altLang="en-US" sz="1800" b="1" smtClean="0">
                <a:solidFill>
                  <a:schemeClr val="dk2"/>
                </a:solidFill>
                <a:effectLst/>
                <a:latin typeface="+mn-lt"/>
              </a:rPr>
              <a:pPr/>
              <a:t>2,4</a:t>
            </a:fld>
            <a:endParaRPr lang="nb-NO" sz="1800" b="1" dirty="0">
              <a:solidFill>
                <a:schemeClr val="dk2"/>
              </a:solidFill>
              <a:latin typeface="+mn-lt"/>
            </a:endParaRPr>
          </a:p>
        </p:txBody>
      </p:sp>
      <p:sp useBgFill="1">
        <p:nvSpPr>
          <p:cNvPr id="650" name="Text Placeholder 2">
            <a:extLst>
              <a:ext uri="{FF2B5EF4-FFF2-40B4-BE49-F238E27FC236}">
                <a16:creationId xmlns:a16="http://schemas.microsoft.com/office/drawing/2014/main" id="{502DAC41-911C-9674-0091-BE2743945273}"/>
              </a:ext>
            </a:extLst>
          </p:cNvPr>
          <p:cNvSpPr txBox="1">
            <a:spLocks/>
          </p:cNvSpPr>
          <p:nvPr>
            <p:custDataLst>
              <p:tags r:id="rId72"/>
            </p:custDataLst>
          </p:nvPr>
        </p:nvSpPr>
        <p:spPr bwMode="gray">
          <a:xfrm>
            <a:off x="7346950" y="7138988"/>
            <a:ext cx="39528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D06F0B7B-FD59-4C7B-843E-E0336A7115C6}" type="datetime'''''''''''''''''1'',''''''''''''''''''''''''''9'''''''''''">
              <a:rPr lang="nb-NO" altLang="en-US" sz="1800" b="1" smtClean="0">
                <a:solidFill>
                  <a:schemeClr val="dk2"/>
                </a:solidFill>
                <a:effectLst/>
                <a:latin typeface="+mn-lt"/>
              </a:rPr>
              <a:pPr/>
              <a:t>1,9</a:t>
            </a:fld>
            <a:endParaRPr lang="nb-NO" sz="1800" b="1" dirty="0">
              <a:solidFill>
                <a:schemeClr val="dk2"/>
              </a:solidFill>
              <a:latin typeface="+mn-lt"/>
            </a:endParaRPr>
          </a:p>
        </p:txBody>
      </p:sp>
      <p:sp useBgFill="1">
        <p:nvSpPr>
          <p:cNvPr id="715" name="Text Placeholder 2">
            <a:extLst>
              <a:ext uri="{FF2B5EF4-FFF2-40B4-BE49-F238E27FC236}">
                <a16:creationId xmlns:a16="http://schemas.microsoft.com/office/drawing/2014/main" id="{F7FA689E-F29D-CF40-D8E4-92957EC28A86}"/>
              </a:ext>
            </a:extLst>
          </p:cNvPr>
          <p:cNvSpPr txBox="1">
            <a:spLocks/>
          </p:cNvSpPr>
          <p:nvPr>
            <p:custDataLst>
              <p:tags r:id="rId73"/>
            </p:custDataLst>
          </p:nvPr>
        </p:nvSpPr>
        <p:spPr bwMode="gray">
          <a:xfrm>
            <a:off x="20451763" y="8878888"/>
            <a:ext cx="339725"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BC552C9C-D75B-4511-A5B9-193256FB37C6}" type="datetime'''''1'',''''''''''''''''''''''2'''''''''''''''">
              <a:rPr lang="nb-NO" altLang="en-US" sz="1600" b="1" smtClean="0">
                <a:solidFill>
                  <a:schemeClr val="dk2"/>
                </a:solidFill>
                <a:effectLst/>
                <a:latin typeface="+mn-lt"/>
              </a:rPr>
              <a:pPr algn="ctr">
                <a:lnSpc>
                  <a:spcPct val="120000"/>
                </a:lnSpc>
                <a:spcBef>
                  <a:spcPct val="0"/>
                </a:spcBef>
                <a:spcAft>
                  <a:spcPct val="0"/>
                </a:spcAft>
              </a:pPr>
              <a:t>1,2</a:t>
            </a:fld>
            <a:endParaRPr lang="nb-NO" sz="1600" b="1" dirty="0">
              <a:solidFill>
                <a:schemeClr val="dk2"/>
              </a:solidFill>
              <a:latin typeface="+mn-lt"/>
            </a:endParaRPr>
          </a:p>
        </p:txBody>
      </p:sp>
      <p:sp useBgFill="1">
        <p:nvSpPr>
          <p:cNvPr id="724" name="Text Placeholder 2">
            <a:extLst>
              <a:ext uri="{FF2B5EF4-FFF2-40B4-BE49-F238E27FC236}">
                <a16:creationId xmlns:a16="http://schemas.microsoft.com/office/drawing/2014/main" id="{5D0E4F10-86C3-62A1-50B3-1DDA853FE836}"/>
              </a:ext>
            </a:extLst>
          </p:cNvPr>
          <p:cNvSpPr txBox="1">
            <a:spLocks/>
          </p:cNvSpPr>
          <p:nvPr>
            <p:custDataLst>
              <p:tags r:id="rId74"/>
            </p:custDataLst>
          </p:nvPr>
        </p:nvSpPr>
        <p:spPr bwMode="gray">
          <a:xfrm>
            <a:off x="8759825" y="8434388"/>
            <a:ext cx="334963" cy="292100"/>
          </a:xfrm>
          <a:prstGeom prst="rect">
            <a:avLst/>
          </a:prstGeom>
          <a:ln>
            <a:noFill/>
          </a:ln>
          <a:effectLst/>
        </p:spPr>
        <p:txBody>
          <a:bodyPr vert="horz" wrap="none" lIns="28575" tIns="0" rIns="28575"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3A3EAD03-B88B-4E2C-AFAF-A3C4E770394B}" type="datetime'''''''''1'''''''''''''''''''''''''''',''3'''''''''''''''''''''">
              <a:rPr lang="nb-NO" altLang="en-US" sz="1600" b="1" smtClean="0">
                <a:solidFill>
                  <a:schemeClr val="dk2"/>
                </a:solidFill>
                <a:effectLst/>
                <a:latin typeface="+mn-lt"/>
              </a:rPr>
              <a:pPr/>
              <a:t>1,3</a:t>
            </a:fld>
            <a:endParaRPr lang="nb-NO" sz="1600" b="1" dirty="0">
              <a:solidFill>
                <a:schemeClr val="dk2"/>
              </a:solidFill>
              <a:latin typeface="+mn-lt"/>
            </a:endParaRPr>
          </a:p>
        </p:txBody>
      </p:sp>
      <p:sp useBgFill="1">
        <p:nvSpPr>
          <p:cNvPr id="652" name="Text Placeholder 2">
            <a:extLst>
              <a:ext uri="{FF2B5EF4-FFF2-40B4-BE49-F238E27FC236}">
                <a16:creationId xmlns:a16="http://schemas.microsoft.com/office/drawing/2014/main" id="{8EB13826-2638-C98E-4C53-EA61CDBC1F49}"/>
              </a:ext>
            </a:extLst>
          </p:cNvPr>
          <p:cNvSpPr txBox="1">
            <a:spLocks/>
          </p:cNvSpPr>
          <p:nvPr>
            <p:custDataLst>
              <p:tags r:id="rId75"/>
            </p:custDataLst>
          </p:nvPr>
        </p:nvSpPr>
        <p:spPr bwMode="gray">
          <a:xfrm>
            <a:off x="8726488" y="5143500"/>
            <a:ext cx="40163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1E84788B-F230-4651-8690-2F568356C75D}" type="datetime'''''''''''''''''''''''''''''''''''''''''''''''''2'''''',''8'''">
              <a:rPr lang="nb-NO" altLang="en-US" sz="1800" b="1" smtClean="0">
                <a:solidFill>
                  <a:schemeClr val="dk2"/>
                </a:solidFill>
                <a:effectLst/>
                <a:latin typeface="+mn-lt"/>
              </a:rPr>
              <a:pPr/>
              <a:t>2,8</a:t>
            </a:fld>
            <a:endParaRPr lang="nb-NO" sz="1800" b="1" dirty="0">
              <a:solidFill>
                <a:schemeClr val="dk2"/>
              </a:solidFill>
              <a:latin typeface="+mn-lt"/>
            </a:endParaRPr>
          </a:p>
        </p:txBody>
      </p:sp>
      <p:sp useBgFill="1">
        <p:nvSpPr>
          <p:cNvPr id="648" name="Text Placeholder 2">
            <a:extLst>
              <a:ext uri="{FF2B5EF4-FFF2-40B4-BE49-F238E27FC236}">
                <a16:creationId xmlns:a16="http://schemas.microsoft.com/office/drawing/2014/main" id="{2CB301F9-3514-7870-2E68-FA2579D0A596}"/>
              </a:ext>
            </a:extLst>
          </p:cNvPr>
          <p:cNvSpPr txBox="1">
            <a:spLocks/>
          </p:cNvSpPr>
          <p:nvPr>
            <p:custDataLst>
              <p:tags r:id="rId76"/>
            </p:custDataLst>
          </p:nvPr>
        </p:nvSpPr>
        <p:spPr bwMode="gray">
          <a:xfrm>
            <a:off x="5249863" y="6916738"/>
            <a:ext cx="41751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08D67C2-EDB5-4DF4-AC22-C53449AD44E5}" type="datetime'''''''''''''''2'''''''''''''''''''''''''''''''',''''0'''''">
              <a:rPr lang="nb-NO" altLang="en-US" sz="1800" b="1" smtClean="0">
                <a:solidFill>
                  <a:schemeClr val="dk2"/>
                </a:solidFill>
                <a:effectLst/>
                <a:latin typeface="+mn-lt"/>
              </a:rPr>
              <a:pPr/>
              <a:t>2,0</a:t>
            </a:fld>
            <a:endParaRPr lang="nb-NO" sz="1800" b="1" dirty="0">
              <a:solidFill>
                <a:schemeClr val="dk2"/>
              </a:solidFill>
              <a:latin typeface="+mn-lt"/>
            </a:endParaRPr>
          </a:p>
        </p:txBody>
      </p:sp>
      <p:sp useBgFill="1">
        <p:nvSpPr>
          <p:cNvPr id="726" name="Text Placeholder 2">
            <a:extLst>
              <a:ext uri="{FF2B5EF4-FFF2-40B4-BE49-F238E27FC236}">
                <a16:creationId xmlns:a16="http://schemas.microsoft.com/office/drawing/2014/main" id="{4D8D985D-BE91-A6D5-D7D6-CF4357BFD53B}"/>
              </a:ext>
            </a:extLst>
          </p:cNvPr>
          <p:cNvSpPr txBox="1">
            <a:spLocks/>
          </p:cNvSpPr>
          <p:nvPr>
            <p:custDataLst>
              <p:tags r:id="rId77"/>
            </p:custDataLst>
          </p:nvPr>
        </p:nvSpPr>
        <p:spPr bwMode="gray">
          <a:xfrm>
            <a:off x="10163174" y="8164513"/>
            <a:ext cx="338138" cy="292100"/>
          </a:xfrm>
          <a:prstGeom prst="rect">
            <a:avLst/>
          </a:prstGeom>
          <a:ln>
            <a:noFill/>
          </a:ln>
          <a:effectLst/>
        </p:spPr>
        <p:txBody>
          <a:bodyPr vert="horz" wrap="none" lIns="28575" tIns="0" rIns="28575"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1FB06996-1F88-4C45-B9D6-E133524FC48F}" type="datetime'''''''''1'',''''''''''''''''''''''''''''''''5'''''''''''''">
              <a:rPr lang="nb-NO" altLang="en-US" sz="1600" b="1" smtClean="0">
                <a:solidFill>
                  <a:schemeClr val="dk2"/>
                </a:solidFill>
                <a:effectLst/>
                <a:latin typeface="+mn-lt"/>
              </a:rPr>
              <a:pPr/>
              <a:t>1,5</a:t>
            </a:fld>
            <a:endParaRPr lang="nb-NO" sz="1600" b="1" dirty="0">
              <a:solidFill>
                <a:schemeClr val="dk2"/>
              </a:solidFill>
              <a:latin typeface="+mn-lt"/>
            </a:endParaRPr>
          </a:p>
        </p:txBody>
      </p:sp>
      <p:sp useBgFill="1">
        <p:nvSpPr>
          <p:cNvPr id="655" name="Text Placeholder 2">
            <a:extLst>
              <a:ext uri="{FF2B5EF4-FFF2-40B4-BE49-F238E27FC236}">
                <a16:creationId xmlns:a16="http://schemas.microsoft.com/office/drawing/2014/main" id="{80E00528-AE77-1A1B-EC22-EC1F79FEC31D}"/>
              </a:ext>
            </a:extLst>
          </p:cNvPr>
          <p:cNvSpPr txBox="1">
            <a:spLocks/>
          </p:cNvSpPr>
          <p:nvPr>
            <p:custDataLst>
              <p:tags r:id="rId78"/>
            </p:custDataLst>
          </p:nvPr>
        </p:nvSpPr>
        <p:spPr bwMode="gray">
          <a:xfrm>
            <a:off x="15624175" y="8126413"/>
            <a:ext cx="384175"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E9435DAB-01AD-442A-BEA2-11D5A831B266}" type="datetime'''''''''''''''''''''''''''''''''''''1,5'''''''''">
              <a:rPr lang="nb-NO" altLang="en-US" sz="1800" b="1" smtClean="0">
                <a:solidFill>
                  <a:schemeClr val="dk2"/>
                </a:solidFill>
                <a:effectLst/>
                <a:latin typeface="+mn-lt"/>
              </a:rPr>
              <a:pPr/>
              <a:t>1,5</a:t>
            </a:fld>
            <a:endParaRPr lang="nb-NO" sz="1800" b="1" dirty="0">
              <a:solidFill>
                <a:schemeClr val="dk2"/>
              </a:solidFill>
              <a:latin typeface="+mn-lt"/>
            </a:endParaRPr>
          </a:p>
        </p:txBody>
      </p:sp>
      <p:sp useBgFill="1">
        <p:nvSpPr>
          <p:cNvPr id="725" name="Text Placeholder 2">
            <a:extLst>
              <a:ext uri="{FF2B5EF4-FFF2-40B4-BE49-F238E27FC236}">
                <a16:creationId xmlns:a16="http://schemas.microsoft.com/office/drawing/2014/main" id="{0EBFF292-23AB-BB01-5F69-4D05C437D33F}"/>
              </a:ext>
            </a:extLst>
          </p:cNvPr>
          <p:cNvSpPr txBox="1">
            <a:spLocks/>
          </p:cNvSpPr>
          <p:nvPr>
            <p:custDataLst>
              <p:tags r:id="rId79"/>
            </p:custDataLst>
          </p:nvPr>
        </p:nvSpPr>
        <p:spPr bwMode="gray">
          <a:xfrm>
            <a:off x="8075612" y="8194675"/>
            <a:ext cx="344488" cy="292100"/>
          </a:xfrm>
          <a:prstGeom prst="rect">
            <a:avLst/>
          </a:prstGeom>
          <a:ln>
            <a:noFill/>
          </a:ln>
          <a:effectLst/>
        </p:spPr>
        <p:txBody>
          <a:bodyPr vert="horz" wrap="none" lIns="28575" tIns="0" rIns="28575"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937B77B5-B0C5-40E5-9AC9-ACDC8398C68F}"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712" name="Text Placeholder 2">
            <a:extLst>
              <a:ext uri="{FF2B5EF4-FFF2-40B4-BE49-F238E27FC236}">
                <a16:creationId xmlns:a16="http://schemas.microsoft.com/office/drawing/2014/main" id="{86942A30-783A-764B-DA48-EBA19E738D28}"/>
              </a:ext>
            </a:extLst>
          </p:cNvPr>
          <p:cNvSpPr txBox="1">
            <a:spLocks/>
          </p:cNvSpPr>
          <p:nvPr>
            <p:custDataLst>
              <p:tags r:id="rId80"/>
            </p:custDataLst>
          </p:nvPr>
        </p:nvSpPr>
        <p:spPr bwMode="gray">
          <a:xfrm>
            <a:off x="10796588" y="7867650"/>
            <a:ext cx="339725"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01E0F386-9B51-4C18-8F2E-E9AC3D63B103}" type="datetime'''1'',''''''''7'''''''''''''''''''''''''''''''''''">
              <a:rPr lang="nb-NO" altLang="en-US" sz="1600" b="1" smtClean="0">
                <a:solidFill>
                  <a:schemeClr val="dk2"/>
                </a:solidFill>
                <a:effectLst/>
                <a:latin typeface="+mn-lt"/>
              </a:rPr>
              <a:pPr algn="ctr">
                <a:lnSpc>
                  <a:spcPct val="120000"/>
                </a:lnSpc>
                <a:spcBef>
                  <a:spcPct val="0"/>
                </a:spcBef>
                <a:spcAft>
                  <a:spcPct val="0"/>
                </a:spcAft>
              </a:pPr>
              <a:t>1,7</a:t>
            </a:fld>
            <a:endParaRPr lang="nb-NO" sz="1600" b="1" dirty="0">
              <a:solidFill>
                <a:schemeClr val="dk2"/>
              </a:solidFill>
              <a:latin typeface="+mn-lt"/>
            </a:endParaRPr>
          </a:p>
        </p:txBody>
      </p:sp>
      <p:sp useBgFill="1">
        <p:nvSpPr>
          <p:cNvPr id="672" name="Text Placeholder 2">
            <a:extLst>
              <a:ext uri="{FF2B5EF4-FFF2-40B4-BE49-F238E27FC236}">
                <a16:creationId xmlns:a16="http://schemas.microsoft.com/office/drawing/2014/main" id="{1917AC83-6AA2-EC31-71DC-BDD4C2BA5F64}"/>
              </a:ext>
            </a:extLst>
          </p:cNvPr>
          <p:cNvSpPr txBox="1">
            <a:spLocks/>
          </p:cNvSpPr>
          <p:nvPr>
            <p:custDataLst>
              <p:tags r:id="rId81"/>
            </p:custDataLst>
          </p:nvPr>
        </p:nvSpPr>
        <p:spPr bwMode="gray">
          <a:xfrm>
            <a:off x="14238289" y="8342313"/>
            <a:ext cx="39211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7EEC64A6-9B12-4C68-8C51-1EDE8745AD36}" type="datetime'''''''''''''''''''''''''''1'',''''''''''''''''''''''''''4'''''">
              <a:rPr lang="nb-NO" altLang="en-US" sz="1800" b="1" smtClean="0">
                <a:solidFill>
                  <a:schemeClr val="dk2"/>
                </a:solidFill>
                <a:effectLst/>
                <a:latin typeface="+mn-lt"/>
              </a:rPr>
              <a:pPr algn="ctr">
                <a:lnSpc>
                  <a:spcPct val="120000"/>
                </a:lnSpc>
                <a:spcBef>
                  <a:spcPct val="0"/>
                </a:spcBef>
                <a:spcAft>
                  <a:spcPct val="0"/>
                </a:spcAft>
              </a:pPr>
              <a:t>1,4</a:t>
            </a:fld>
            <a:endParaRPr lang="nb-NO" sz="1800" b="1" dirty="0">
              <a:solidFill>
                <a:schemeClr val="dk2"/>
              </a:solidFill>
              <a:latin typeface="+mn-lt"/>
            </a:endParaRPr>
          </a:p>
        </p:txBody>
      </p:sp>
      <p:sp useBgFill="1">
        <p:nvSpPr>
          <p:cNvPr id="653" name="Text Placeholder 2">
            <a:extLst>
              <a:ext uri="{FF2B5EF4-FFF2-40B4-BE49-F238E27FC236}">
                <a16:creationId xmlns:a16="http://schemas.microsoft.com/office/drawing/2014/main" id="{87E18902-B2C1-B74F-E179-ADBA66DDE7A1}"/>
              </a:ext>
            </a:extLst>
          </p:cNvPr>
          <p:cNvSpPr txBox="1">
            <a:spLocks/>
          </p:cNvSpPr>
          <p:nvPr>
            <p:custDataLst>
              <p:tags r:id="rId82"/>
            </p:custDataLst>
          </p:nvPr>
        </p:nvSpPr>
        <p:spPr bwMode="gray">
          <a:xfrm>
            <a:off x="10129839" y="5753100"/>
            <a:ext cx="403225"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F2E662E7-3BBF-46F7-852E-43BF122B24A1}" type="datetime'''2'''''''''',''''''''''''6'''''">
              <a:rPr lang="nb-NO" altLang="en-US" sz="1800" b="1" smtClean="0">
                <a:solidFill>
                  <a:schemeClr val="dk2"/>
                </a:solidFill>
                <a:effectLst/>
                <a:latin typeface="+mn-lt"/>
              </a:rPr>
              <a:pPr/>
              <a:t>2,6</a:t>
            </a:fld>
            <a:endParaRPr lang="nb-NO" sz="1800" b="1" dirty="0">
              <a:solidFill>
                <a:schemeClr val="dk2"/>
              </a:solidFill>
              <a:latin typeface="+mn-lt"/>
            </a:endParaRPr>
          </a:p>
        </p:txBody>
      </p:sp>
      <p:sp useBgFill="1">
        <p:nvSpPr>
          <p:cNvPr id="668" name="Text Placeholder 2">
            <a:extLst>
              <a:ext uri="{FF2B5EF4-FFF2-40B4-BE49-F238E27FC236}">
                <a16:creationId xmlns:a16="http://schemas.microsoft.com/office/drawing/2014/main" id="{9FD25977-318A-9652-5E18-AA08BC9757A0}"/>
              </a:ext>
            </a:extLst>
          </p:cNvPr>
          <p:cNvSpPr txBox="1">
            <a:spLocks/>
          </p:cNvSpPr>
          <p:nvPr>
            <p:custDataLst>
              <p:tags r:id="rId83"/>
            </p:custDataLst>
          </p:nvPr>
        </p:nvSpPr>
        <p:spPr bwMode="gray">
          <a:xfrm>
            <a:off x="4584700" y="4333875"/>
            <a:ext cx="38893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6FB36DA6-0993-4EB3-99F1-EEECA74D2992}" type="datetime'''''''''''''3'''''''',''''''2'''''''''''''''''''''">
              <a:rPr lang="nb-NO" altLang="en-US" sz="1800" b="1" smtClean="0">
                <a:solidFill>
                  <a:schemeClr val="dk2"/>
                </a:solidFill>
                <a:effectLst/>
                <a:latin typeface="+mn-lt"/>
              </a:rPr>
              <a:pPr algn="ctr">
                <a:lnSpc>
                  <a:spcPct val="120000"/>
                </a:lnSpc>
                <a:spcBef>
                  <a:spcPct val="0"/>
                </a:spcBef>
                <a:spcAft>
                  <a:spcPct val="0"/>
                </a:spcAft>
              </a:pPr>
              <a:t>3,2</a:t>
            </a:fld>
            <a:endParaRPr lang="nb-NO" sz="1800" b="1" dirty="0">
              <a:solidFill>
                <a:schemeClr val="dk2"/>
              </a:solidFill>
              <a:latin typeface="+mn-lt"/>
            </a:endParaRPr>
          </a:p>
        </p:txBody>
      </p:sp>
      <p:sp useBgFill="1">
        <p:nvSpPr>
          <p:cNvPr id="734" name="Text Placeholder 2">
            <a:extLst>
              <a:ext uri="{FF2B5EF4-FFF2-40B4-BE49-F238E27FC236}">
                <a16:creationId xmlns:a16="http://schemas.microsoft.com/office/drawing/2014/main" id="{109304D0-9A70-1949-9B29-7785154AFFC8}"/>
              </a:ext>
            </a:extLst>
          </p:cNvPr>
          <p:cNvSpPr txBox="1">
            <a:spLocks/>
          </p:cNvSpPr>
          <p:nvPr>
            <p:custDataLst>
              <p:tags r:id="rId84"/>
            </p:custDataLst>
          </p:nvPr>
        </p:nvSpPr>
        <p:spPr bwMode="gray">
          <a:xfrm>
            <a:off x="3224212" y="8320088"/>
            <a:ext cx="344488" cy="292100"/>
          </a:xfrm>
          <a:prstGeom prst="rect">
            <a:avLst/>
          </a:prstGeom>
          <a:ln>
            <a:noFill/>
          </a:ln>
          <a:effectLst/>
        </p:spPr>
        <p:txBody>
          <a:bodyPr vert="horz" wrap="none" lIns="28575" tIns="0" rIns="28575"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6A0B3443-D042-4D8F-A88A-3DD8CEBDD47A}"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92" name="Text Placeholder 2">
            <a:extLst>
              <a:ext uri="{FF2B5EF4-FFF2-40B4-BE49-F238E27FC236}">
                <a16:creationId xmlns:a16="http://schemas.microsoft.com/office/drawing/2014/main" id="{6809B6B6-5005-6B29-A948-18D113069E8E}"/>
              </a:ext>
            </a:extLst>
          </p:cNvPr>
          <p:cNvSpPr txBox="1">
            <a:spLocks/>
          </p:cNvSpPr>
          <p:nvPr>
            <p:custDataLst>
              <p:tags r:id="rId85"/>
            </p:custDataLst>
          </p:nvPr>
        </p:nvSpPr>
        <p:spPr bwMode="gray">
          <a:xfrm>
            <a:off x="12177712" y="8415338"/>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40B8FF97-4DDD-4588-A42B-491DE4781E1F}"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700" name="Text Placeholder 2">
            <a:extLst>
              <a:ext uri="{FF2B5EF4-FFF2-40B4-BE49-F238E27FC236}">
                <a16:creationId xmlns:a16="http://schemas.microsoft.com/office/drawing/2014/main" id="{CD78E6E7-B7ED-8803-776C-21ADBF586191}"/>
              </a:ext>
            </a:extLst>
          </p:cNvPr>
          <p:cNvSpPr txBox="1">
            <a:spLocks/>
          </p:cNvSpPr>
          <p:nvPr>
            <p:custDataLst>
              <p:tags r:id="rId86"/>
            </p:custDataLst>
          </p:nvPr>
        </p:nvSpPr>
        <p:spPr bwMode="gray">
          <a:xfrm>
            <a:off x="12880974" y="8474075"/>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2D61E034-177B-435D-A458-54ABB9ACC8BE}"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47" name="Text Placeholder 2">
            <a:extLst>
              <a:ext uri="{FF2B5EF4-FFF2-40B4-BE49-F238E27FC236}">
                <a16:creationId xmlns:a16="http://schemas.microsoft.com/office/drawing/2014/main" id="{5863D528-7D33-54FA-1CB0-1DFCA3F3DA9B}"/>
              </a:ext>
            </a:extLst>
          </p:cNvPr>
          <p:cNvSpPr txBox="1">
            <a:spLocks/>
          </p:cNvSpPr>
          <p:nvPr>
            <p:custDataLst>
              <p:tags r:id="rId87"/>
            </p:custDataLst>
          </p:nvPr>
        </p:nvSpPr>
        <p:spPr bwMode="gray">
          <a:xfrm>
            <a:off x="2493964" y="2781300"/>
            <a:ext cx="3984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F12BDC5-F144-45DC-894A-04AE1B5F3409}" type="datetime'''''''''''''''''''''''''''''''''''3'''''''''',''''''''9'">
              <a:rPr lang="nb-NO" altLang="en-US" sz="1800" b="1" smtClean="0">
                <a:solidFill>
                  <a:schemeClr val="dk2"/>
                </a:solidFill>
                <a:effectLst/>
                <a:latin typeface="+mn-lt"/>
              </a:rPr>
              <a:pPr/>
              <a:t>3,9</a:t>
            </a:fld>
            <a:endParaRPr lang="nb-NO" sz="1800" b="1" dirty="0">
              <a:solidFill>
                <a:schemeClr val="dk2"/>
              </a:solidFill>
              <a:latin typeface="+mn-lt"/>
            </a:endParaRPr>
          </a:p>
        </p:txBody>
      </p:sp>
      <p:sp useBgFill="1">
        <p:nvSpPr>
          <p:cNvPr id="689" name="Text Placeholder 2">
            <a:extLst>
              <a:ext uri="{FF2B5EF4-FFF2-40B4-BE49-F238E27FC236}">
                <a16:creationId xmlns:a16="http://schemas.microsoft.com/office/drawing/2014/main" id="{93F5C090-98B2-69DC-6668-34C5C931D92C}"/>
              </a:ext>
            </a:extLst>
          </p:cNvPr>
          <p:cNvSpPr txBox="1">
            <a:spLocks/>
          </p:cNvSpPr>
          <p:nvPr>
            <p:custDataLst>
              <p:tags r:id="rId88"/>
            </p:custDataLst>
          </p:nvPr>
        </p:nvSpPr>
        <p:spPr bwMode="gray">
          <a:xfrm>
            <a:off x="16346488" y="8097838"/>
            <a:ext cx="347663"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402ACC6C-CE59-46DF-A8F0-E8EF0F4AC064}" type="datetime'''''''''1'''''''''''''''''''''''''''',''''6'''''''''''''''''">
              <a:rPr lang="nb-NO" altLang="en-US" sz="1600" b="1" smtClean="0">
                <a:solidFill>
                  <a:schemeClr val="dk2"/>
                </a:solidFill>
                <a:effectLst/>
                <a:latin typeface="+mn-lt"/>
              </a:rPr>
              <a:pPr/>
              <a:t>1,6</a:t>
            </a:fld>
            <a:endParaRPr lang="nb-NO" sz="1600" b="1" dirty="0">
              <a:solidFill>
                <a:schemeClr val="dk2"/>
              </a:solidFill>
              <a:latin typeface="+mn-lt"/>
            </a:endParaRPr>
          </a:p>
        </p:txBody>
      </p:sp>
      <p:sp useBgFill="1">
        <p:nvSpPr>
          <p:cNvPr id="673" name="Text Placeholder 2">
            <a:extLst>
              <a:ext uri="{FF2B5EF4-FFF2-40B4-BE49-F238E27FC236}">
                <a16:creationId xmlns:a16="http://schemas.microsoft.com/office/drawing/2014/main" id="{684733B8-001A-F220-EA43-1CF9CE285886}"/>
              </a:ext>
            </a:extLst>
          </p:cNvPr>
          <p:cNvSpPr txBox="1">
            <a:spLocks/>
          </p:cNvSpPr>
          <p:nvPr>
            <p:custDataLst>
              <p:tags r:id="rId89"/>
            </p:custDataLst>
          </p:nvPr>
        </p:nvSpPr>
        <p:spPr bwMode="gray">
          <a:xfrm>
            <a:off x="20429539" y="8656638"/>
            <a:ext cx="3857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613F1B29-C12F-452B-B29D-89CB1B055D75}" type="datetime'''''''''''''''''''''''1'',''''2'''">
              <a:rPr lang="nb-NO" altLang="en-US" sz="1800" b="1" smtClean="0">
                <a:solidFill>
                  <a:schemeClr val="dk2"/>
                </a:solidFill>
                <a:effectLst/>
                <a:latin typeface="+mn-lt"/>
              </a:rPr>
              <a:pPr algn="ctr">
                <a:lnSpc>
                  <a:spcPct val="120000"/>
                </a:lnSpc>
                <a:spcBef>
                  <a:spcPct val="0"/>
                </a:spcBef>
                <a:spcAft>
                  <a:spcPct val="0"/>
                </a:spcAft>
              </a:pPr>
              <a:t>1,2</a:t>
            </a:fld>
            <a:endParaRPr lang="nb-NO" sz="1800" b="1" dirty="0">
              <a:solidFill>
                <a:schemeClr val="dk2"/>
              </a:solidFill>
              <a:latin typeface="+mn-lt"/>
            </a:endParaRPr>
          </a:p>
        </p:txBody>
      </p:sp>
      <p:sp useBgFill="1">
        <p:nvSpPr>
          <p:cNvPr id="671" name="Text Placeholder 2">
            <a:extLst>
              <a:ext uri="{FF2B5EF4-FFF2-40B4-BE49-F238E27FC236}">
                <a16:creationId xmlns:a16="http://schemas.microsoft.com/office/drawing/2014/main" id="{B54F6AA8-109C-CD16-FB76-0158ECD1B8B9}"/>
              </a:ext>
            </a:extLst>
          </p:cNvPr>
          <p:cNvSpPr txBox="1">
            <a:spLocks/>
          </p:cNvSpPr>
          <p:nvPr>
            <p:custDataLst>
              <p:tags r:id="rId90"/>
            </p:custDataLst>
          </p:nvPr>
        </p:nvSpPr>
        <p:spPr bwMode="gray">
          <a:xfrm>
            <a:off x="13539789" y="8675688"/>
            <a:ext cx="3857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0AA434E0-7FC8-4585-BE68-EAFE1133BB6A}" type="datetime'''''''''''''''''''''1'''',2'''''''''''''''''''''''''''''''''">
              <a:rPr lang="nb-NO" altLang="en-US" sz="1800" b="1" smtClean="0">
                <a:solidFill>
                  <a:schemeClr val="dk2"/>
                </a:solidFill>
                <a:effectLst/>
                <a:latin typeface="+mn-lt"/>
              </a:rPr>
              <a:pPr algn="ctr">
                <a:lnSpc>
                  <a:spcPct val="120000"/>
                </a:lnSpc>
                <a:spcBef>
                  <a:spcPct val="0"/>
                </a:spcBef>
                <a:spcAft>
                  <a:spcPct val="0"/>
                </a:spcAft>
              </a:pPr>
              <a:t>1,2</a:t>
            </a:fld>
            <a:endParaRPr lang="nb-NO" sz="1800" b="1" dirty="0">
              <a:solidFill>
                <a:schemeClr val="dk2"/>
              </a:solidFill>
              <a:latin typeface="+mn-lt"/>
            </a:endParaRPr>
          </a:p>
        </p:txBody>
      </p:sp>
      <p:sp useBgFill="1">
        <p:nvSpPr>
          <p:cNvPr id="691" name="Text Placeholder 2">
            <a:extLst>
              <a:ext uri="{FF2B5EF4-FFF2-40B4-BE49-F238E27FC236}">
                <a16:creationId xmlns:a16="http://schemas.microsoft.com/office/drawing/2014/main" id="{4BC14E5D-C842-B378-567E-A0ED95A72548}"/>
              </a:ext>
            </a:extLst>
          </p:cNvPr>
          <p:cNvSpPr txBox="1">
            <a:spLocks/>
          </p:cNvSpPr>
          <p:nvPr>
            <p:custDataLst>
              <p:tags r:id="rId91"/>
            </p:custDataLst>
          </p:nvPr>
        </p:nvSpPr>
        <p:spPr bwMode="gray">
          <a:xfrm>
            <a:off x="15644812" y="8535988"/>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BD56397C-D22A-4A25-B0FA-6C8C190A0C67}"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716" name="Text Placeholder 2">
            <a:extLst>
              <a:ext uri="{FF2B5EF4-FFF2-40B4-BE49-F238E27FC236}">
                <a16:creationId xmlns:a16="http://schemas.microsoft.com/office/drawing/2014/main" id="{DB489A49-F0B7-0FA4-E7EB-6AFEFF37770E}"/>
              </a:ext>
            </a:extLst>
          </p:cNvPr>
          <p:cNvSpPr txBox="1">
            <a:spLocks/>
          </p:cNvSpPr>
          <p:nvPr>
            <p:custDataLst>
              <p:tags r:id="rId92"/>
            </p:custDataLst>
          </p:nvPr>
        </p:nvSpPr>
        <p:spPr bwMode="gray">
          <a:xfrm>
            <a:off x="21837650" y="8629650"/>
            <a:ext cx="334963"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394394C-735E-4FF2-B1B2-168945E5335B}" type="datetime'''''1,''''''''''''''''3'''''''''''''''''''">
              <a:rPr lang="nb-NO" altLang="en-US" sz="1600" b="1" smtClean="0">
                <a:solidFill>
                  <a:schemeClr val="dk2"/>
                </a:solidFill>
                <a:effectLst/>
                <a:latin typeface="+mn-lt"/>
              </a:rPr>
              <a:pPr algn="ctr">
                <a:lnSpc>
                  <a:spcPct val="120000"/>
                </a:lnSpc>
                <a:spcBef>
                  <a:spcPct val="0"/>
                </a:spcBef>
                <a:spcAft>
                  <a:spcPct val="0"/>
                </a:spcAft>
              </a:pPr>
              <a:t>1,3</a:t>
            </a:fld>
            <a:endParaRPr lang="nb-NO" sz="1600" b="1" dirty="0">
              <a:solidFill>
                <a:schemeClr val="dk2"/>
              </a:solidFill>
              <a:latin typeface="+mn-lt"/>
            </a:endParaRPr>
          </a:p>
        </p:txBody>
      </p:sp>
      <p:sp useBgFill="1">
        <p:nvSpPr>
          <p:cNvPr id="690" name="Text Placeholder 2">
            <a:extLst>
              <a:ext uri="{FF2B5EF4-FFF2-40B4-BE49-F238E27FC236}">
                <a16:creationId xmlns:a16="http://schemas.microsoft.com/office/drawing/2014/main" id="{F379A6A5-87F5-5B85-42DD-948C1EA9AA86}"/>
              </a:ext>
            </a:extLst>
          </p:cNvPr>
          <p:cNvSpPr txBox="1">
            <a:spLocks/>
          </p:cNvSpPr>
          <p:nvPr>
            <p:custDataLst>
              <p:tags r:id="rId93"/>
            </p:custDataLst>
          </p:nvPr>
        </p:nvSpPr>
        <p:spPr bwMode="gray">
          <a:xfrm>
            <a:off x="17027524" y="8496300"/>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E785928D-5390-421A-B870-F21627A8535C}"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46" name="Text Placeholder 2">
            <a:extLst>
              <a:ext uri="{FF2B5EF4-FFF2-40B4-BE49-F238E27FC236}">
                <a16:creationId xmlns:a16="http://schemas.microsoft.com/office/drawing/2014/main" id="{F21255F6-E4B0-340E-13E5-2EC808285237}"/>
              </a:ext>
            </a:extLst>
          </p:cNvPr>
          <p:cNvSpPr txBox="1">
            <a:spLocks/>
          </p:cNvSpPr>
          <p:nvPr>
            <p:custDataLst>
              <p:tags r:id="rId94"/>
            </p:custDataLst>
          </p:nvPr>
        </p:nvSpPr>
        <p:spPr bwMode="gray">
          <a:xfrm>
            <a:off x="1860551" y="2814638"/>
            <a:ext cx="3984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95632011-4E38-40D9-AA87-D1D77AF2038A}" type="datetime'''''''''3,''''''''9'''''''''''''''''''''''''''''''''''''">
              <a:rPr lang="nb-NO" altLang="en-US" sz="1800" b="1" smtClean="0">
                <a:solidFill>
                  <a:schemeClr val="dk2"/>
                </a:solidFill>
                <a:effectLst/>
                <a:latin typeface="+mn-lt"/>
              </a:rPr>
              <a:pPr/>
              <a:t>3,9</a:t>
            </a:fld>
            <a:endParaRPr lang="nb-NO" sz="1800" b="1" dirty="0">
              <a:solidFill>
                <a:schemeClr val="dk2"/>
              </a:solidFill>
              <a:latin typeface="+mn-lt"/>
            </a:endParaRPr>
          </a:p>
        </p:txBody>
      </p:sp>
      <p:sp useBgFill="1">
        <p:nvSpPr>
          <p:cNvPr id="698" name="Text Placeholder 2">
            <a:extLst>
              <a:ext uri="{FF2B5EF4-FFF2-40B4-BE49-F238E27FC236}">
                <a16:creationId xmlns:a16="http://schemas.microsoft.com/office/drawing/2014/main" id="{5BF0147E-0B9B-89B0-6EFA-319A69542EED}"/>
              </a:ext>
            </a:extLst>
          </p:cNvPr>
          <p:cNvSpPr txBox="1">
            <a:spLocks/>
          </p:cNvSpPr>
          <p:nvPr>
            <p:custDataLst>
              <p:tags r:id="rId95"/>
            </p:custDataLst>
          </p:nvPr>
        </p:nvSpPr>
        <p:spPr bwMode="gray">
          <a:xfrm>
            <a:off x="19067462" y="8478838"/>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2B853657-9642-4898-973E-8A49AC1DC975}"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51" name="Text Placeholder 2">
            <a:extLst>
              <a:ext uri="{FF2B5EF4-FFF2-40B4-BE49-F238E27FC236}">
                <a16:creationId xmlns:a16="http://schemas.microsoft.com/office/drawing/2014/main" id="{4AB9F251-F667-C2C7-1293-6CD4A808D0DF}"/>
              </a:ext>
            </a:extLst>
          </p:cNvPr>
          <p:cNvSpPr txBox="1">
            <a:spLocks/>
          </p:cNvSpPr>
          <p:nvPr>
            <p:custDataLst>
              <p:tags r:id="rId96"/>
            </p:custDataLst>
          </p:nvPr>
        </p:nvSpPr>
        <p:spPr bwMode="gray">
          <a:xfrm>
            <a:off x="8050213" y="7234238"/>
            <a:ext cx="39528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1A1A7B3D-15C4-4E28-B756-2AD9670F2A51}" type="datetime'''''''1'''''''''''''''''',9'''''''''''''''''''''''''''''''''''">
              <a:rPr lang="nb-NO" altLang="en-US" sz="1800" b="1" smtClean="0">
                <a:solidFill>
                  <a:schemeClr val="dk2"/>
                </a:solidFill>
                <a:effectLst/>
                <a:latin typeface="+mn-lt"/>
              </a:rPr>
              <a:pPr/>
              <a:t>1,9</a:t>
            </a:fld>
            <a:endParaRPr lang="nb-NO" sz="1800" b="1" dirty="0">
              <a:solidFill>
                <a:schemeClr val="dk2"/>
              </a:solidFill>
              <a:latin typeface="+mn-lt"/>
            </a:endParaRPr>
          </a:p>
        </p:txBody>
      </p:sp>
      <p:sp useBgFill="1">
        <p:nvSpPr>
          <p:cNvPr id="654" name="Text Placeholder 2">
            <a:extLst>
              <a:ext uri="{FF2B5EF4-FFF2-40B4-BE49-F238E27FC236}">
                <a16:creationId xmlns:a16="http://schemas.microsoft.com/office/drawing/2014/main" id="{DE2E62C2-503C-E923-4113-D02C62D993F5}"/>
              </a:ext>
            </a:extLst>
          </p:cNvPr>
          <p:cNvSpPr txBox="1">
            <a:spLocks/>
          </p:cNvSpPr>
          <p:nvPr>
            <p:custDataLst>
              <p:tags r:id="rId97"/>
            </p:custDataLst>
          </p:nvPr>
        </p:nvSpPr>
        <p:spPr bwMode="gray">
          <a:xfrm>
            <a:off x="10769600" y="7104063"/>
            <a:ext cx="39528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96C1BDC5-262F-4C45-9B94-7B9DA337689B}" type="datetime'''''''''''1'''''',''''''''''''9'''''''''''''''''">
              <a:rPr lang="nb-NO" altLang="en-US" sz="1800" b="1" smtClean="0">
                <a:solidFill>
                  <a:schemeClr val="dk2"/>
                </a:solidFill>
                <a:effectLst/>
                <a:latin typeface="+mn-lt"/>
              </a:rPr>
              <a:pPr/>
              <a:t>1,9</a:t>
            </a:fld>
            <a:endParaRPr lang="nb-NO" sz="1800" b="1" dirty="0">
              <a:solidFill>
                <a:schemeClr val="dk2"/>
              </a:solidFill>
              <a:latin typeface="+mn-lt"/>
            </a:endParaRPr>
          </a:p>
        </p:txBody>
      </p:sp>
      <p:sp useBgFill="1">
        <p:nvSpPr>
          <p:cNvPr id="670" name="Text Placeholder 2">
            <a:extLst>
              <a:ext uri="{FF2B5EF4-FFF2-40B4-BE49-F238E27FC236}">
                <a16:creationId xmlns:a16="http://schemas.microsoft.com/office/drawing/2014/main" id="{F76B0642-4F29-62F1-AF01-1F70B80FFD37}"/>
              </a:ext>
            </a:extLst>
          </p:cNvPr>
          <p:cNvSpPr txBox="1">
            <a:spLocks/>
          </p:cNvSpPr>
          <p:nvPr>
            <p:custDataLst>
              <p:tags r:id="rId98"/>
            </p:custDataLst>
          </p:nvPr>
        </p:nvSpPr>
        <p:spPr bwMode="gray">
          <a:xfrm>
            <a:off x="11472863" y="7837488"/>
            <a:ext cx="395288"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923B058E-7784-453F-B542-AF25FAC37350}" type="datetime'''''''''''''''''1'''',''''''''''''''''''''''6'''''''">
              <a:rPr lang="nb-NO" altLang="en-US" sz="1800" b="1" smtClean="0">
                <a:solidFill>
                  <a:schemeClr val="dk2"/>
                </a:solidFill>
                <a:effectLst/>
                <a:latin typeface="+mn-lt"/>
              </a:rPr>
              <a:pPr algn="ctr">
                <a:lnSpc>
                  <a:spcPct val="120000"/>
                </a:lnSpc>
                <a:spcBef>
                  <a:spcPct val="0"/>
                </a:spcBef>
                <a:spcAft>
                  <a:spcPct val="0"/>
                </a:spcAft>
              </a:pPr>
              <a:t>1,6</a:t>
            </a:fld>
            <a:endParaRPr lang="nb-NO" sz="1800" b="1" dirty="0">
              <a:solidFill>
                <a:schemeClr val="dk2"/>
              </a:solidFill>
              <a:latin typeface="+mn-lt"/>
            </a:endParaRPr>
          </a:p>
        </p:txBody>
      </p:sp>
      <p:sp useBgFill="1">
        <p:nvSpPr>
          <p:cNvPr id="693" name="Text Placeholder 2">
            <a:extLst>
              <a:ext uri="{FF2B5EF4-FFF2-40B4-BE49-F238E27FC236}">
                <a16:creationId xmlns:a16="http://schemas.microsoft.com/office/drawing/2014/main" id="{0268A3E7-16C1-D579-33B7-B9218682428F}"/>
              </a:ext>
            </a:extLst>
          </p:cNvPr>
          <p:cNvSpPr txBox="1">
            <a:spLocks/>
          </p:cNvSpPr>
          <p:nvPr>
            <p:custDataLst>
              <p:tags r:id="rId99"/>
            </p:custDataLst>
          </p:nvPr>
        </p:nvSpPr>
        <p:spPr bwMode="gray">
          <a:xfrm>
            <a:off x="14968537" y="8234363"/>
            <a:ext cx="33813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6880EF8D-56FF-40E6-B82C-A810681C2E00}" type="datetime'1'''''''''',''''''''''''''''''''''''5'''''''''''''''''''''''''">
              <a:rPr lang="nb-NO" altLang="en-US" sz="1600" b="1" smtClean="0">
                <a:solidFill>
                  <a:schemeClr val="dk2"/>
                </a:solidFill>
                <a:effectLst/>
                <a:latin typeface="+mn-lt"/>
              </a:rPr>
              <a:pPr/>
              <a:t>1,5</a:t>
            </a:fld>
            <a:endParaRPr lang="nb-NO" sz="1600" b="1" dirty="0">
              <a:solidFill>
                <a:schemeClr val="dk2"/>
              </a:solidFill>
              <a:latin typeface="+mn-lt"/>
            </a:endParaRPr>
          </a:p>
        </p:txBody>
      </p:sp>
      <p:sp useBgFill="1">
        <p:nvSpPr>
          <p:cNvPr id="686" name="Text Placeholder 2">
            <a:extLst>
              <a:ext uri="{FF2B5EF4-FFF2-40B4-BE49-F238E27FC236}">
                <a16:creationId xmlns:a16="http://schemas.microsoft.com/office/drawing/2014/main" id="{3F1A22B1-0D4A-7782-243D-6CB4C726807A}"/>
              </a:ext>
            </a:extLst>
          </p:cNvPr>
          <p:cNvSpPr txBox="1">
            <a:spLocks/>
          </p:cNvSpPr>
          <p:nvPr>
            <p:custDataLst>
              <p:tags r:id="rId100"/>
            </p:custDataLst>
          </p:nvPr>
        </p:nvSpPr>
        <p:spPr bwMode="gray">
          <a:xfrm>
            <a:off x="17730787" y="8524875"/>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6A42F0BB-8C64-41FD-B983-3F638B8D1C77}"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99" name="Text Placeholder 2">
            <a:extLst>
              <a:ext uri="{FF2B5EF4-FFF2-40B4-BE49-F238E27FC236}">
                <a16:creationId xmlns:a16="http://schemas.microsoft.com/office/drawing/2014/main" id="{287FBF8E-5159-711D-B01F-B12DD0F59A94}"/>
              </a:ext>
            </a:extLst>
          </p:cNvPr>
          <p:cNvSpPr txBox="1">
            <a:spLocks/>
          </p:cNvSpPr>
          <p:nvPr>
            <p:custDataLst>
              <p:tags r:id="rId101"/>
            </p:custDataLst>
          </p:nvPr>
        </p:nvSpPr>
        <p:spPr bwMode="gray">
          <a:xfrm>
            <a:off x="11501437" y="8253413"/>
            <a:ext cx="33813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FB61C6A3-5A5F-46B7-BD79-F45268BC6A9E}" type="datetime'''''''''''''1'''''''''''',''5'''''''''''''''''''''''''">
              <a:rPr lang="nb-NO" altLang="en-US" sz="1600" b="1" smtClean="0">
                <a:solidFill>
                  <a:schemeClr val="dk2"/>
                </a:solidFill>
                <a:effectLst/>
                <a:latin typeface="+mn-lt"/>
              </a:rPr>
              <a:pPr/>
              <a:t>1,5</a:t>
            </a:fld>
            <a:endParaRPr lang="nb-NO" sz="1600" b="1" dirty="0">
              <a:solidFill>
                <a:schemeClr val="dk2"/>
              </a:solidFill>
              <a:latin typeface="+mn-lt"/>
            </a:endParaRPr>
          </a:p>
        </p:txBody>
      </p:sp>
      <p:sp useBgFill="1">
        <p:nvSpPr>
          <p:cNvPr id="669" name="Text Placeholder 2">
            <a:extLst>
              <a:ext uri="{FF2B5EF4-FFF2-40B4-BE49-F238E27FC236}">
                <a16:creationId xmlns:a16="http://schemas.microsoft.com/office/drawing/2014/main" id="{0582DD57-9112-4341-9DC2-7A4FC5EBC151}"/>
              </a:ext>
            </a:extLst>
          </p:cNvPr>
          <p:cNvSpPr txBox="1">
            <a:spLocks/>
          </p:cNvSpPr>
          <p:nvPr>
            <p:custDataLst>
              <p:tags r:id="rId102"/>
            </p:custDataLst>
          </p:nvPr>
        </p:nvSpPr>
        <p:spPr bwMode="gray">
          <a:xfrm>
            <a:off x="5964238" y="6523038"/>
            <a:ext cx="393700"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5342F835-FC14-4C62-80AE-1D4B121427CF}" type="datetime'''''''''''''''''''''''''''''''''''''''''''2'',''''''''2'''''">
              <a:rPr lang="nb-NO" altLang="en-US" sz="1800" b="1" smtClean="0">
                <a:solidFill>
                  <a:schemeClr val="dk2"/>
                </a:solidFill>
                <a:effectLst/>
                <a:latin typeface="+mn-lt"/>
              </a:rPr>
              <a:pPr algn="ctr">
                <a:lnSpc>
                  <a:spcPct val="120000"/>
                </a:lnSpc>
                <a:spcBef>
                  <a:spcPct val="0"/>
                </a:spcBef>
                <a:spcAft>
                  <a:spcPct val="0"/>
                </a:spcAft>
              </a:pPr>
              <a:t>2,2</a:t>
            </a:fld>
            <a:endParaRPr lang="nb-NO" sz="1800" b="1" dirty="0">
              <a:solidFill>
                <a:schemeClr val="dk2"/>
              </a:solidFill>
              <a:latin typeface="+mn-lt"/>
            </a:endParaRPr>
          </a:p>
        </p:txBody>
      </p:sp>
      <p:sp useBgFill="1">
        <p:nvSpPr>
          <p:cNvPr id="656" name="Text Placeholder 2">
            <a:extLst>
              <a:ext uri="{FF2B5EF4-FFF2-40B4-BE49-F238E27FC236}">
                <a16:creationId xmlns:a16="http://schemas.microsoft.com/office/drawing/2014/main" id="{32C02451-BCC3-4259-76F7-AEA1AD253DF9}"/>
              </a:ext>
            </a:extLst>
          </p:cNvPr>
          <p:cNvSpPr txBox="1">
            <a:spLocks/>
          </p:cNvSpPr>
          <p:nvPr>
            <p:custDataLst>
              <p:tags r:id="rId103"/>
            </p:custDataLst>
          </p:nvPr>
        </p:nvSpPr>
        <p:spPr bwMode="gray">
          <a:xfrm>
            <a:off x="19746914" y="8143875"/>
            <a:ext cx="39211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B1105DE4-B47A-4B69-96DB-BAF634F43B6A}" type="datetime'''''''''1'''''''''''''''''''''',''''''''''''''4'''''''''">
              <a:rPr lang="nb-NO" altLang="en-US" sz="1800" b="1" smtClean="0">
                <a:solidFill>
                  <a:schemeClr val="dk2"/>
                </a:solidFill>
                <a:effectLst/>
                <a:latin typeface="+mn-lt"/>
              </a:rPr>
              <a:pPr/>
              <a:t>1,4</a:t>
            </a:fld>
            <a:endParaRPr lang="nb-NO" sz="1800" b="1" dirty="0">
              <a:solidFill>
                <a:schemeClr val="dk2"/>
              </a:solidFill>
              <a:latin typeface="+mn-lt"/>
            </a:endParaRPr>
          </a:p>
        </p:txBody>
      </p:sp>
      <p:sp useBgFill="1">
        <p:nvSpPr>
          <p:cNvPr id="697" name="Text Placeholder 2">
            <a:extLst>
              <a:ext uri="{FF2B5EF4-FFF2-40B4-BE49-F238E27FC236}">
                <a16:creationId xmlns:a16="http://schemas.microsoft.com/office/drawing/2014/main" id="{3ADBC31D-339E-7AB1-22E3-386368A1BBF2}"/>
              </a:ext>
            </a:extLst>
          </p:cNvPr>
          <p:cNvSpPr txBox="1">
            <a:spLocks/>
          </p:cNvSpPr>
          <p:nvPr>
            <p:custDataLst>
              <p:tags r:id="rId104"/>
            </p:custDataLst>
          </p:nvPr>
        </p:nvSpPr>
        <p:spPr bwMode="gray">
          <a:xfrm>
            <a:off x="19770724" y="8589963"/>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BAC683E3-5EC8-4261-BFF1-4C865E97BDED}"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713" name="Text Placeholder 2">
            <a:extLst>
              <a:ext uri="{FF2B5EF4-FFF2-40B4-BE49-F238E27FC236}">
                <a16:creationId xmlns:a16="http://schemas.microsoft.com/office/drawing/2014/main" id="{62352908-0B13-0852-6F69-31EFF312CBC5}"/>
              </a:ext>
            </a:extLst>
          </p:cNvPr>
          <p:cNvSpPr txBox="1">
            <a:spLocks/>
          </p:cNvSpPr>
          <p:nvPr>
            <p:custDataLst>
              <p:tags r:id="rId105"/>
            </p:custDataLst>
          </p:nvPr>
        </p:nvSpPr>
        <p:spPr bwMode="gray">
          <a:xfrm>
            <a:off x="13563600" y="8316913"/>
            <a:ext cx="33813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48CE1A42-850A-4529-A767-E02E37F31477}" type="datetime'''''1'''''''''''''',''''''''''''''5'''''''''">
              <a:rPr lang="nb-NO" altLang="en-US" sz="1600" b="1" smtClean="0">
                <a:solidFill>
                  <a:schemeClr val="dk2"/>
                </a:solidFill>
                <a:effectLst/>
                <a:latin typeface="+mn-lt"/>
              </a:rPr>
              <a:pPr algn="ctr">
                <a:lnSpc>
                  <a:spcPct val="120000"/>
                </a:lnSpc>
                <a:spcBef>
                  <a:spcPct val="0"/>
                </a:spcBef>
                <a:spcAft>
                  <a:spcPct val="0"/>
                </a:spcAft>
              </a:pPr>
              <a:t>1,5</a:t>
            </a:fld>
            <a:endParaRPr lang="nb-NO" sz="1600" b="1" dirty="0">
              <a:solidFill>
                <a:schemeClr val="dk2"/>
              </a:solidFill>
              <a:latin typeface="+mn-lt"/>
            </a:endParaRPr>
          </a:p>
        </p:txBody>
      </p:sp>
      <p:sp useBgFill="1">
        <p:nvSpPr>
          <p:cNvPr id="657" name="Text Placeholder 2">
            <a:extLst>
              <a:ext uri="{FF2B5EF4-FFF2-40B4-BE49-F238E27FC236}">
                <a16:creationId xmlns:a16="http://schemas.microsoft.com/office/drawing/2014/main" id="{7735073A-0637-9832-7588-BC8B65D89E53}"/>
              </a:ext>
            </a:extLst>
          </p:cNvPr>
          <p:cNvSpPr txBox="1">
            <a:spLocks/>
          </p:cNvSpPr>
          <p:nvPr>
            <p:custDataLst>
              <p:tags r:id="rId106"/>
            </p:custDataLst>
          </p:nvPr>
        </p:nvSpPr>
        <p:spPr bwMode="gray">
          <a:xfrm>
            <a:off x="21129626" y="8274050"/>
            <a:ext cx="39211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E5F7184C-D3E9-44B1-830D-E790C46901EC}" type="datetime'''''''''''''''''1,''''''''''''''''''''''''''''''''''''''''4'''">
              <a:rPr lang="nb-NO" altLang="en-US" sz="1800" b="1" smtClean="0">
                <a:solidFill>
                  <a:schemeClr val="dk2"/>
                </a:solidFill>
                <a:effectLst/>
                <a:latin typeface="+mn-lt"/>
              </a:rPr>
              <a:pPr/>
              <a:t>1,4</a:t>
            </a:fld>
            <a:endParaRPr lang="nb-NO" sz="1800" b="1" dirty="0">
              <a:solidFill>
                <a:schemeClr val="dk2"/>
              </a:solidFill>
              <a:latin typeface="+mn-lt"/>
            </a:endParaRPr>
          </a:p>
        </p:txBody>
      </p:sp>
      <p:sp useBgFill="1">
        <p:nvSpPr>
          <p:cNvPr id="658" name="Text Placeholder 2">
            <a:extLst>
              <a:ext uri="{FF2B5EF4-FFF2-40B4-BE49-F238E27FC236}">
                <a16:creationId xmlns:a16="http://schemas.microsoft.com/office/drawing/2014/main" id="{A4816C60-1ED8-F4D6-6CDE-89407A5613E3}"/>
              </a:ext>
            </a:extLst>
          </p:cNvPr>
          <p:cNvSpPr txBox="1">
            <a:spLocks/>
          </p:cNvSpPr>
          <p:nvPr>
            <p:custDataLst>
              <p:tags r:id="rId107"/>
            </p:custDataLst>
          </p:nvPr>
        </p:nvSpPr>
        <p:spPr bwMode="gray">
          <a:xfrm>
            <a:off x="21812251" y="8567738"/>
            <a:ext cx="3857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7BEE8567-0F48-4148-9570-A34F3DF6CBBF}" type="datetime'''''1'''''''''''''''''''''''''''''''',''''''''2'''">
              <a:rPr lang="nb-NO" altLang="en-US" sz="1800" b="1" smtClean="0">
                <a:solidFill>
                  <a:schemeClr val="dk2"/>
                </a:solidFill>
                <a:effectLst/>
                <a:latin typeface="+mn-lt"/>
              </a:rPr>
              <a:pPr/>
              <a:t>1,2</a:t>
            </a:fld>
            <a:endParaRPr lang="nb-NO" sz="1800" b="1" dirty="0">
              <a:solidFill>
                <a:schemeClr val="dk2"/>
              </a:solidFill>
              <a:latin typeface="+mn-lt"/>
            </a:endParaRPr>
          </a:p>
        </p:txBody>
      </p:sp>
      <p:sp useBgFill="1">
        <p:nvSpPr>
          <p:cNvPr id="685" name="Text Placeholder 2">
            <a:extLst>
              <a:ext uri="{FF2B5EF4-FFF2-40B4-BE49-F238E27FC236}">
                <a16:creationId xmlns:a16="http://schemas.microsoft.com/office/drawing/2014/main" id="{32EADFF8-B839-5F5A-0087-D7B634481FA0}"/>
              </a:ext>
            </a:extLst>
          </p:cNvPr>
          <p:cNvSpPr txBox="1">
            <a:spLocks/>
          </p:cNvSpPr>
          <p:nvPr>
            <p:custDataLst>
              <p:tags r:id="rId108"/>
            </p:custDataLst>
          </p:nvPr>
        </p:nvSpPr>
        <p:spPr bwMode="gray">
          <a:xfrm>
            <a:off x="18434049" y="8509000"/>
            <a:ext cx="344488" cy="292100"/>
          </a:xfrm>
          <a:prstGeom prst="rect">
            <a:avLst/>
          </a:prstGeom>
          <a:ln>
            <a:noFill/>
          </a:ln>
          <a:effectLst/>
        </p:spPr>
        <p:txBody>
          <a:bodyPr vert="horz" wrap="none" lIns="28575" tIns="0" rIns="28575"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540E406-0CCA-466E-B854-C9C6E232F285}" type="datetime'''''1'''',''''''''''''''''''''''''''4'''''''''''''''">
              <a:rPr lang="nb-NO" altLang="en-US" sz="1600" b="1" smtClean="0">
                <a:solidFill>
                  <a:schemeClr val="dk2"/>
                </a:solidFill>
                <a:effectLst/>
                <a:latin typeface="+mn-lt"/>
              </a:rPr>
              <a:pPr/>
              <a:t>1,4</a:t>
            </a:fld>
            <a:endParaRPr lang="nb-NO" sz="1600" b="1" dirty="0">
              <a:solidFill>
                <a:schemeClr val="dk2"/>
              </a:solidFill>
              <a:latin typeface="+mn-lt"/>
            </a:endParaRPr>
          </a:p>
        </p:txBody>
      </p:sp>
      <p:sp useBgFill="1">
        <p:nvSpPr>
          <p:cNvPr id="659" name="Text Placeholder 2">
            <a:extLst>
              <a:ext uri="{FF2B5EF4-FFF2-40B4-BE49-F238E27FC236}">
                <a16:creationId xmlns:a16="http://schemas.microsoft.com/office/drawing/2014/main" id="{C5A3EDF1-B424-D1F4-DD05-20EDEF1CED80}"/>
              </a:ext>
            </a:extLst>
          </p:cNvPr>
          <p:cNvSpPr txBox="1">
            <a:spLocks/>
          </p:cNvSpPr>
          <p:nvPr>
            <p:custDataLst>
              <p:tags r:id="rId109"/>
            </p:custDataLst>
          </p:nvPr>
        </p:nvSpPr>
        <p:spPr bwMode="gray">
          <a:xfrm>
            <a:off x="22515514" y="8764588"/>
            <a:ext cx="385763" cy="328613"/>
          </a:xfrm>
          <a:prstGeom prst="rect">
            <a:avLst/>
          </a:prstGeom>
          <a:ln>
            <a:noFill/>
          </a:ln>
          <a:effectLst/>
        </p:spPr>
        <p:txBody>
          <a:bodyPr vert="horz" wrap="none" lIns="33338" tIns="0" rIns="33338" bIns="0" numCol="1" spcCol="0" rtlCol="0" anchor="b"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20000"/>
              </a:lnSpc>
              <a:spcBef>
                <a:spcPct val="0"/>
              </a:spcBef>
              <a:spcAft>
                <a:spcPct val="0"/>
              </a:spcAft>
            </a:pPr>
            <a:fld id="{8A9C3FCE-D5AE-43DF-82C3-76578CC83E5F}" type="datetime'1'''',''''''''''''''''''''''''''''''''''''''2'''''''''''''''''">
              <a:rPr lang="nb-NO" altLang="en-US" sz="1800" b="1" smtClean="0">
                <a:solidFill>
                  <a:schemeClr val="dk2"/>
                </a:solidFill>
                <a:effectLst/>
                <a:latin typeface="+mn-lt"/>
              </a:rPr>
              <a:pPr/>
              <a:t>1,2</a:t>
            </a:fld>
            <a:endParaRPr lang="nb-NO" sz="1800" b="1" dirty="0">
              <a:solidFill>
                <a:schemeClr val="dk2"/>
              </a:solidFill>
              <a:latin typeface="+mn-lt"/>
            </a:endParaRPr>
          </a:p>
        </p:txBody>
      </p:sp>
      <p:cxnSp>
        <p:nvCxnSpPr>
          <p:cNvPr id="630" name="Rett linje 629">
            <a:extLst>
              <a:ext uri="{FF2B5EF4-FFF2-40B4-BE49-F238E27FC236}">
                <a16:creationId xmlns:a16="http://schemas.microsoft.com/office/drawing/2014/main" id="{ABBB1B88-D5F3-49F7-26DC-861C35630656}"/>
              </a:ext>
            </a:extLst>
          </p:cNvPr>
          <p:cNvCxnSpPr/>
          <p:nvPr>
            <p:custDataLst>
              <p:tags r:id="rId110"/>
            </p:custDataLst>
          </p:nvPr>
        </p:nvCxnSpPr>
        <p:spPr bwMode="gray">
          <a:xfrm>
            <a:off x="10874375" y="13468350"/>
            <a:ext cx="246063" cy="0"/>
          </a:xfrm>
          <a:prstGeom prst="line">
            <a:avLst/>
          </a:prstGeom>
          <a:ln w="7620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7" name="Rett linje 626">
            <a:extLst>
              <a:ext uri="{FF2B5EF4-FFF2-40B4-BE49-F238E27FC236}">
                <a16:creationId xmlns:a16="http://schemas.microsoft.com/office/drawing/2014/main" id="{6CE48F6E-ECF4-A4E2-C038-6D756575B832}"/>
              </a:ext>
            </a:extLst>
          </p:cNvPr>
          <p:cNvCxnSpPr/>
          <p:nvPr>
            <p:custDataLst>
              <p:tags r:id="rId111"/>
            </p:custDataLst>
          </p:nvPr>
        </p:nvCxnSpPr>
        <p:spPr bwMode="gray">
          <a:xfrm>
            <a:off x="10874375" y="13112750"/>
            <a:ext cx="246063" cy="0"/>
          </a:xfrm>
          <a:prstGeom prst="line">
            <a:avLst/>
          </a:prstGeom>
          <a:ln w="7620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3" name="Rett linje 632">
            <a:extLst>
              <a:ext uri="{FF2B5EF4-FFF2-40B4-BE49-F238E27FC236}">
                <a16:creationId xmlns:a16="http://schemas.microsoft.com/office/drawing/2014/main" id="{61A44AF3-8BCC-0709-6BD6-0DA9E9FC20A4}"/>
              </a:ext>
            </a:extLst>
          </p:cNvPr>
          <p:cNvCxnSpPr/>
          <p:nvPr>
            <p:custDataLst>
              <p:tags r:id="rId112"/>
            </p:custDataLst>
          </p:nvPr>
        </p:nvCxnSpPr>
        <p:spPr bwMode="gray">
          <a:xfrm>
            <a:off x="10874375" y="12757150"/>
            <a:ext cx="246063" cy="0"/>
          </a:xfrm>
          <a:prstGeom prst="line">
            <a:avLst/>
          </a:prstGeom>
          <a:ln w="762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61" name="Text Placeholder 2">
            <a:extLst>
              <a:ext uri="{FF2B5EF4-FFF2-40B4-BE49-F238E27FC236}">
                <a16:creationId xmlns:a16="http://schemas.microsoft.com/office/drawing/2014/main" id="{FF3F9415-4A07-956F-19C8-535AB33C8341}"/>
              </a:ext>
            </a:extLst>
          </p:cNvPr>
          <p:cNvSpPr txBox="1">
            <a:spLocks/>
          </p:cNvSpPr>
          <p:nvPr>
            <p:custDataLst>
              <p:tags r:id="rId113"/>
            </p:custDataLst>
          </p:nvPr>
        </p:nvSpPr>
        <p:spPr bwMode="auto">
          <a:xfrm>
            <a:off x="11209338" y="13319125"/>
            <a:ext cx="77216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1200"/>
              </a:lnSpc>
              <a:spcBef>
                <a:spcPct val="0"/>
              </a:spcBef>
              <a:spcAft>
                <a:spcPct val="0"/>
              </a:spcAft>
            </a:pPr>
            <a:fld id="{D1BBDB4C-21E9-41E2-8248-5C178B1C2894}" type="thinkcell&lt;?xml version=&quot;1.0&quot; encoding=&quot;UTF-16&quot; standalone=&quot;yes&quot;?&gt;&lt;root reqver=&quot;27037&quot;&gt;&lt;version val=&quot;33111&quot;/&gt;&lt;PersistentType&gt;&lt;m_guid val=&quot;ded2173a-3f1d-4372-a1bf-14cd0adf39f6&quot;/&gt;&lt;m_prec&gt;&lt;m_bNumberIsYear val=&quot;0&quot;/&gt;&lt;m_chDecimalSymbol17909&gt;,&lt;/m_chDecimalSymbol17909&gt;&lt;m_yearfmt&gt;&lt;begin val=&quot;0&quot;/&gt;&lt;end val=&quot;4&quot;/&gt;&lt;/m_yearfmt&gt;&lt;/m_prec&gt;&lt;/PersistentType&gt;&lt;/root&gt;">
              <a:rPr lang="nb-NO" altLang="en-US" sz="1800" b="1" smtClean="0">
                <a:solidFill>
                  <a:schemeClr val="dk2"/>
                </a:solidFill>
                <a:latin typeface="+mn-lt"/>
              </a:rPr>
              <a:pPr/>
              <a:t>Antall dager per uke på hjemmekontor i en typisk arbeidsuke fremover</a:t>
            </a:fld>
            <a:endParaRPr lang="nb-NO" sz="1800" b="1" dirty="0">
              <a:solidFill>
                <a:schemeClr val="dk2"/>
              </a:solidFill>
              <a:latin typeface="+mn-lt"/>
            </a:endParaRPr>
          </a:p>
        </p:txBody>
      </p:sp>
      <p:sp>
        <p:nvSpPr>
          <p:cNvPr id="459" name="Text Placeholder 2">
            <a:extLst>
              <a:ext uri="{FF2B5EF4-FFF2-40B4-BE49-F238E27FC236}">
                <a16:creationId xmlns:a16="http://schemas.microsoft.com/office/drawing/2014/main" id="{2EB29637-5605-473B-5C05-F3618A42EF20}"/>
              </a:ext>
            </a:extLst>
          </p:cNvPr>
          <p:cNvSpPr txBox="1">
            <a:spLocks/>
          </p:cNvSpPr>
          <p:nvPr>
            <p:custDataLst>
              <p:tags r:id="rId114"/>
            </p:custDataLst>
          </p:nvPr>
        </p:nvSpPr>
        <p:spPr bwMode="auto">
          <a:xfrm>
            <a:off x="11209338" y="12963525"/>
            <a:ext cx="55086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1200"/>
              </a:lnSpc>
              <a:spcBef>
                <a:spcPct val="0"/>
              </a:spcBef>
              <a:spcAft>
                <a:spcPct val="0"/>
              </a:spcAft>
            </a:pPr>
            <a:fld id="{2F00A7C9-D18A-4003-8D37-121A77656FD6}" type="datetime'Antall dager pe''r uke p''å h''jemmekontor ''i ''ny ''normal'">
              <a:rPr lang="nb-NO" altLang="en-US" sz="1800" b="1" smtClean="0">
                <a:solidFill>
                  <a:schemeClr val="dk2"/>
                </a:solidFill>
                <a:latin typeface="+mn-lt"/>
              </a:rPr>
              <a:pPr/>
              <a:t>Antall dager per uke på hjemmekontor i ny normal</a:t>
            </a:fld>
            <a:endParaRPr lang="nb-NO" sz="1800" b="1" dirty="0">
              <a:solidFill>
                <a:schemeClr val="dk2"/>
              </a:solidFill>
              <a:latin typeface="+mn-lt"/>
            </a:endParaRPr>
          </a:p>
        </p:txBody>
      </p:sp>
      <p:sp>
        <p:nvSpPr>
          <p:cNvPr id="458" name="Text Placeholder 2">
            <a:extLst>
              <a:ext uri="{FF2B5EF4-FFF2-40B4-BE49-F238E27FC236}">
                <a16:creationId xmlns:a16="http://schemas.microsoft.com/office/drawing/2014/main" id="{C1589F96-2624-FCD7-2F5A-ED01E8AB87A0}"/>
              </a:ext>
            </a:extLst>
          </p:cNvPr>
          <p:cNvSpPr txBox="1">
            <a:spLocks/>
          </p:cNvSpPr>
          <p:nvPr>
            <p:custDataLst>
              <p:tags r:id="rId115"/>
            </p:custDataLst>
          </p:nvPr>
        </p:nvSpPr>
        <p:spPr bwMode="auto">
          <a:xfrm>
            <a:off x="11209338" y="12607925"/>
            <a:ext cx="42322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1828709" rtl="0" eaLnBrk="1" latinLnBrk="0" hangingPunct="1">
              <a:lnSpc>
                <a:spcPts val="4000"/>
              </a:lnSpc>
              <a:spcBef>
                <a:spcPts val="0"/>
              </a:spcBef>
              <a:spcAft>
                <a:spcPts val="3000"/>
              </a:spcAft>
              <a:buFont typeface="Arial" panose="020B0604020202020204" pitchFamily="34" charset="0"/>
              <a:buNone/>
              <a:tabLst>
                <a:tab pos="831850" algn="l"/>
                <a:tab pos="2705100" algn="l"/>
                <a:tab pos="4516438" algn="l"/>
                <a:tab pos="6391275" algn="l"/>
              </a:tabLst>
              <a:defRPr sz="3000" b="0" i="0" kern="1200">
                <a:solidFill>
                  <a:schemeClr val="tx2"/>
                </a:solidFill>
                <a:latin typeface="TID UI" panose="02000503000000020004" pitchFamily="2" charset="0"/>
                <a:ea typeface="+mn-ea"/>
                <a:cs typeface="+mn-cs"/>
              </a:defRPr>
            </a:lvl1pPr>
            <a:lvl2pPr marL="4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2pPr>
            <a:lvl3pPr marL="9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3pPr>
            <a:lvl4pPr marL="135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4pPr>
            <a:lvl5pPr marL="1800000" indent="0" algn="l" defTabSz="1828709" rtl="0" eaLnBrk="1" latinLnBrk="0" hangingPunct="1">
              <a:lnSpc>
                <a:spcPct val="120000"/>
              </a:lnSpc>
              <a:spcBef>
                <a:spcPts val="0"/>
              </a:spcBef>
              <a:buFont typeface="Arial" panose="020B0604020202020204" pitchFamily="34" charset="0"/>
              <a:buNone/>
              <a:defRPr sz="6400" b="0" i="0" kern="1200">
                <a:solidFill>
                  <a:schemeClr val="dk2"/>
                </a:solidFill>
                <a:latin typeface="TID UI" panose="02000503000000020004" pitchFamily="2"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1200"/>
              </a:lnSpc>
              <a:spcBef>
                <a:spcPct val="0"/>
              </a:spcBef>
              <a:spcAft>
                <a:spcPct val="0"/>
              </a:spcAft>
            </a:pPr>
            <a:fld id="{1F08C37D-5036-44C3-8906-C0A98EA1840F}" type="datetime'A''ntal''l dager på'' h''j''emmeko''''ntor s''''is''t uke'">
              <a:rPr lang="nb-NO" altLang="en-US" sz="1800" b="1" smtClean="0">
                <a:solidFill>
                  <a:schemeClr val="dk2"/>
                </a:solidFill>
                <a:latin typeface="+mn-lt"/>
              </a:rPr>
              <a:pPr/>
              <a:t>Antall dager på hjemmekontor sist uke</a:t>
            </a:fld>
            <a:endParaRPr lang="nb-NO" sz="1800" b="1" dirty="0">
              <a:solidFill>
                <a:schemeClr val="dk2"/>
              </a:solidFill>
              <a:latin typeface="+mn-lt"/>
            </a:endParaRPr>
          </a:p>
        </p:txBody>
      </p:sp>
      <p:sp>
        <p:nvSpPr>
          <p:cNvPr id="644" name="TekstSylinder 643">
            <a:extLst>
              <a:ext uri="{FF2B5EF4-FFF2-40B4-BE49-F238E27FC236}">
                <a16:creationId xmlns:a16="http://schemas.microsoft.com/office/drawing/2014/main" id="{A40819A9-0C38-3C2A-7410-3E4E666E9CEE}"/>
              </a:ext>
            </a:extLst>
          </p:cNvPr>
          <p:cNvSpPr txBox="1"/>
          <p:nvPr/>
        </p:nvSpPr>
        <p:spPr>
          <a:xfrm>
            <a:off x="371738" y="13306257"/>
            <a:ext cx="4420925" cy="369332"/>
          </a:xfrm>
          <a:prstGeom prst="rect">
            <a:avLst/>
          </a:prstGeom>
          <a:noFill/>
        </p:spPr>
        <p:txBody>
          <a:bodyPr wrap="square" rtlCol="0">
            <a:spAutoFit/>
          </a:bodyPr>
          <a:lstStyle/>
          <a:p>
            <a:pPr marL="0" marR="0" lvl="0" indent="0" algn="l" defTabSz="685526"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noProof="0" dirty="0">
                <a:ln>
                  <a:noFill/>
                </a:ln>
                <a:solidFill>
                  <a:srgbClr val="000000"/>
                </a:solidFill>
                <a:effectLst/>
                <a:uLnTx/>
                <a:uFillTx/>
                <a:latin typeface="TID" pitchFamily="2" charset="77"/>
              </a:rPr>
              <a:t>Kilde: Ruter MIS per august 2023</a:t>
            </a:r>
          </a:p>
        </p:txBody>
      </p:sp>
      <p:sp>
        <p:nvSpPr>
          <p:cNvPr id="3" name="TekstSylinder 2">
            <a:extLst>
              <a:ext uri="{FF2B5EF4-FFF2-40B4-BE49-F238E27FC236}">
                <a16:creationId xmlns:a16="http://schemas.microsoft.com/office/drawing/2014/main" id="{3AB72B1A-2713-5736-B442-B82C93A320D8}"/>
              </a:ext>
            </a:extLst>
          </p:cNvPr>
          <p:cNvSpPr txBox="1"/>
          <p:nvPr/>
        </p:nvSpPr>
        <p:spPr>
          <a:xfrm>
            <a:off x="16864095" y="4565930"/>
            <a:ext cx="5002214" cy="1384995"/>
          </a:xfrm>
          <a:prstGeom prst="rect">
            <a:avLst/>
          </a:prstGeom>
          <a:solidFill>
            <a:schemeClr val="bg1"/>
          </a:solidFill>
        </p:spPr>
        <p:txBody>
          <a:bodyPr wrap="square" rtlCol="0">
            <a:spAutoFit/>
          </a:bodyPr>
          <a:lstStyle/>
          <a:p>
            <a:pPr algn="ctr"/>
            <a:r>
              <a:rPr lang="nb-NO" sz="2800" b="1" dirty="0"/>
              <a:t>Bruk av hjemmekontor T2:</a:t>
            </a:r>
          </a:p>
          <a:p>
            <a:pPr algn="ctr"/>
            <a:r>
              <a:rPr lang="nb-NO" sz="2800" b="1" dirty="0"/>
              <a:t>2022 – 1,4 dager</a:t>
            </a:r>
          </a:p>
          <a:p>
            <a:pPr algn="ctr"/>
            <a:r>
              <a:rPr lang="nb-NO" sz="2800" b="1" dirty="0"/>
              <a:t>2023 – 1,3 dager </a:t>
            </a:r>
          </a:p>
        </p:txBody>
      </p:sp>
    </p:spTree>
    <p:extLst>
      <p:ext uri="{BB962C8B-B14F-4D97-AF65-F5344CB8AC3E}">
        <p14:creationId xmlns:p14="http://schemas.microsoft.com/office/powerpoint/2010/main" val="249230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A5D7B2-5B41-39FC-F0B1-F4655D6A2EC0}"/>
              </a:ext>
            </a:extLst>
          </p:cNvPr>
          <p:cNvSpPr>
            <a:spLocks noGrp="1"/>
          </p:cNvSpPr>
          <p:nvPr>
            <p:ph type="title"/>
          </p:nvPr>
        </p:nvSpPr>
        <p:spPr>
          <a:xfrm>
            <a:off x="1355213" y="831505"/>
            <a:ext cx="22358862" cy="1969770"/>
          </a:xfrm>
        </p:spPr>
        <p:txBody>
          <a:bodyPr/>
          <a:lstStyle/>
          <a:p>
            <a:r>
              <a:rPr lang="nb-NO" dirty="0"/>
              <a:t>Bruken av hjemmekontor blant de som har mulighet</a:t>
            </a:r>
            <a:br>
              <a:rPr lang="nb-NO" dirty="0"/>
            </a:br>
            <a:r>
              <a:rPr lang="nb-NO" dirty="0"/>
              <a:t> ligger noe høyere i Akershus enn i Oslo</a:t>
            </a:r>
          </a:p>
        </p:txBody>
      </p:sp>
      <p:graphicFrame>
        <p:nvGraphicFramePr>
          <p:cNvPr id="7" name="Plassholder for innhold 6">
            <a:extLst>
              <a:ext uri="{FF2B5EF4-FFF2-40B4-BE49-F238E27FC236}">
                <a16:creationId xmlns:a16="http://schemas.microsoft.com/office/drawing/2014/main" id="{268B5586-5BA5-906D-A92C-899BB427DF55}"/>
              </a:ext>
            </a:extLst>
          </p:cNvPr>
          <p:cNvGraphicFramePr>
            <a:graphicFrameLocks noGrp="1"/>
          </p:cNvGraphicFramePr>
          <p:nvPr>
            <p:ph idx="1"/>
            <p:extLst>
              <p:ext uri="{D42A27DB-BD31-4B8C-83A1-F6EECF244321}">
                <p14:modId xmlns:p14="http://schemas.microsoft.com/office/powerpoint/2010/main" val="1621689186"/>
              </p:ext>
            </p:extLst>
          </p:nvPr>
        </p:nvGraphicFramePr>
        <p:xfrm>
          <a:off x="1344613" y="3230563"/>
          <a:ext cx="18193689" cy="9413875"/>
        </p:xfrm>
        <a:graphic>
          <a:graphicData uri="http://schemas.openxmlformats.org/drawingml/2006/chart">
            <c:chart xmlns:c="http://schemas.openxmlformats.org/drawingml/2006/chart" xmlns:r="http://schemas.openxmlformats.org/officeDocument/2006/relationships" r:id="rId2"/>
          </a:graphicData>
        </a:graphic>
      </p:graphicFrame>
      <p:sp>
        <p:nvSpPr>
          <p:cNvPr id="4" name="Plassholder for lysbildenummer 3">
            <a:extLst>
              <a:ext uri="{FF2B5EF4-FFF2-40B4-BE49-F238E27FC236}">
                <a16:creationId xmlns:a16="http://schemas.microsoft.com/office/drawing/2014/main" id="{53BD8A50-8BCA-F648-789F-7947BC3B099D}"/>
              </a:ext>
            </a:extLst>
          </p:cNvPr>
          <p:cNvSpPr>
            <a:spLocks noGrp="1"/>
          </p:cNvSpPr>
          <p:nvPr>
            <p:ph type="sldNum" sz="quarter" idx="19"/>
          </p:nvPr>
        </p:nvSpPr>
        <p:spPr/>
        <p:txBody>
          <a:bodyPr/>
          <a:lstStyle/>
          <a:p>
            <a:fld id="{6D65A19B-F501-47C9-98E5-3946BFE4C503}" type="slidenum">
              <a:rPr lang="nb-NO" smtClean="0"/>
              <a:pPr/>
              <a:t>21</a:t>
            </a:fld>
            <a:endParaRPr lang="nb-NO" dirty="0"/>
          </a:p>
        </p:txBody>
      </p:sp>
      <p:sp>
        <p:nvSpPr>
          <p:cNvPr id="8" name="TekstSylinder 7">
            <a:extLst>
              <a:ext uri="{FF2B5EF4-FFF2-40B4-BE49-F238E27FC236}">
                <a16:creationId xmlns:a16="http://schemas.microsoft.com/office/drawing/2014/main" id="{8E787C27-9F11-94F4-EB09-C69634951202}"/>
              </a:ext>
            </a:extLst>
          </p:cNvPr>
          <p:cNvSpPr txBox="1"/>
          <p:nvPr/>
        </p:nvSpPr>
        <p:spPr>
          <a:xfrm>
            <a:off x="18781550" y="3396342"/>
            <a:ext cx="4945225" cy="2246769"/>
          </a:xfrm>
          <a:prstGeom prst="rect">
            <a:avLst/>
          </a:prstGeom>
          <a:noFill/>
        </p:spPr>
        <p:txBody>
          <a:bodyPr wrap="square" rtlCol="0">
            <a:spAutoFit/>
          </a:bodyPr>
          <a:lstStyle/>
          <a:p>
            <a:r>
              <a:rPr lang="nb-NO" sz="2800" dirty="0"/>
              <a:t>En lengre arbeidsreise i både tid, lengde og kostnad bidrar til at muligheten til å jobbe hjemme utnyttes mer i Akershus enn i Oslo</a:t>
            </a:r>
          </a:p>
        </p:txBody>
      </p:sp>
      <p:sp>
        <p:nvSpPr>
          <p:cNvPr id="9" name="TekstSylinder 8">
            <a:extLst>
              <a:ext uri="{FF2B5EF4-FFF2-40B4-BE49-F238E27FC236}">
                <a16:creationId xmlns:a16="http://schemas.microsoft.com/office/drawing/2014/main" id="{274CFB55-CAAA-D9F4-0863-3863319B8E07}"/>
              </a:ext>
            </a:extLst>
          </p:cNvPr>
          <p:cNvSpPr txBox="1"/>
          <p:nvPr/>
        </p:nvSpPr>
        <p:spPr>
          <a:xfrm>
            <a:off x="10711542" y="12708672"/>
            <a:ext cx="705642" cy="369332"/>
          </a:xfrm>
          <a:prstGeom prst="rect">
            <a:avLst/>
          </a:prstGeom>
          <a:noFill/>
        </p:spPr>
        <p:txBody>
          <a:bodyPr wrap="none" rtlCol="0">
            <a:spAutoFit/>
          </a:bodyPr>
          <a:lstStyle/>
          <a:p>
            <a:r>
              <a:rPr lang="nb-NO" dirty="0"/>
              <a:t>2023</a:t>
            </a:r>
          </a:p>
        </p:txBody>
      </p:sp>
      <p:sp>
        <p:nvSpPr>
          <p:cNvPr id="10" name="TekstSylinder 9">
            <a:extLst>
              <a:ext uri="{FF2B5EF4-FFF2-40B4-BE49-F238E27FC236}">
                <a16:creationId xmlns:a16="http://schemas.microsoft.com/office/drawing/2014/main" id="{B5F10BA5-E182-00A0-6C1E-A6F4F10990F5}"/>
              </a:ext>
            </a:extLst>
          </p:cNvPr>
          <p:cNvSpPr txBox="1"/>
          <p:nvPr/>
        </p:nvSpPr>
        <p:spPr>
          <a:xfrm>
            <a:off x="1570652" y="12708672"/>
            <a:ext cx="707245" cy="369332"/>
          </a:xfrm>
          <a:prstGeom prst="rect">
            <a:avLst/>
          </a:prstGeom>
          <a:noFill/>
        </p:spPr>
        <p:txBody>
          <a:bodyPr wrap="none" rtlCol="0">
            <a:spAutoFit/>
          </a:bodyPr>
          <a:lstStyle/>
          <a:p>
            <a:r>
              <a:rPr lang="nb-NO" dirty="0"/>
              <a:t>2022</a:t>
            </a:r>
          </a:p>
        </p:txBody>
      </p:sp>
    </p:spTree>
    <p:extLst>
      <p:ext uri="{BB962C8B-B14F-4D97-AF65-F5344CB8AC3E}">
        <p14:creationId xmlns:p14="http://schemas.microsoft.com/office/powerpoint/2010/main" val="3377030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EDB4DA7-ABF3-408A-9A66-0DE37E247B97}"/>
              </a:ext>
            </a:extLst>
          </p:cNvPr>
          <p:cNvGraphicFramePr>
            <a:graphicFrameLocks noChangeAspect="1"/>
          </p:cNvGraphicFramePr>
          <p:nvPr>
            <p:custDataLst>
              <p:tags r:id="rId1"/>
            </p:custDataLst>
          </p:nvPr>
        </p:nvGraphicFramePr>
        <p:xfrm>
          <a:off x="7201" y="4233"/>
          <a:ext cx="4233" cy="4233"/>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5" name="Objekt 4" hidden="1">
                        <a:extLst>
                          <a:ext uri="{FF2B5EF4-FFF2-40B4-BE49-F238E27FC236}">
                            <a16:creationId xmlns:a16="http://schemas.microsoft.com/office/drawing/2014/main" id="{FEDB4DA7-ABF3-408A-9A66-0DE37E247B97}"/>
                          </a:ext>
                        </a:extLst>
                      </p:cNvPr>
                      <p:cNvPicPr/>
                      <p:nvPr/>
                    </p:nvPicPr>
                    <p:blipFill>
                      <a:blip r:embed="rId5"/>
                      <a:stretch>
                        <a:fillRect/>
                      </a:stretch>
                    </p:blipFill>
                    <p:spPr>
                      <a:xfrm>
                        <a:off x="7201" y="4233"/>
                        <a:ext cx="4233" cy="4233"/>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A4DA325E-2572-4A4B-84CA-2DE5B8CDDDF0}"/>
              </a:ext>
            </a:extLst>
          </p:cNvPr>
          <p:cNvSpPr>
            <a:spLocks noGrp="1"/>
          </p:cNvSpPr>
          <p:nvPr>
            <p:ph type="title"/>
          </p:nvPr>
        </p:nvSpPr>
        <p:spPr>
          <a:xfrm>
            <a:off x="1550887" y="1811207"/>
            <a:ext cx="21274863" cy="948978"/>
          </a:xfrm>
        </p:spPr>
        <p:txBody>
          <a:bodyPr vert="horz">
            <a:normAutofit fontScale="90000"/>
          </a:bodyPr>
          <a:lstStyle/>
          <a:p>
            <a:r>
              <a:rPr lang="nb-NO" sz="6398" dirty="0"/>
              <a:t>Markedsandeler – Akershus</a:t>
            </a:r>
          </a:p>
        </p:txBody>
      </p:sp>
      <p:cxnSp>
        <p:nvCxnSpPr>
          <p:cNvPr id="70" name="Rett linje 69">
            <a:extLst>
              <a:ext uri="{FF2B5EF4-FFF2-40B4-BE49-F238E27FC236}">
                <a16:creationId xmlns:a16="http://schemas.microsoft.com/office/drawing/2014/main" id="{9F2C82CB-490B-485B-BD44-52EA97AC4306}"/>
              </a:ext>
            </a:extLst>
          </p:cNvPr>
          <p:cNvCxnSpPr>
            <a:cxnSpLocks/>
          </p:cNvCxnSpPr>
          <p:nvPr/>
        </p:nvCxnSpPr>
        <p:spPr>
          <a:xfrm>
            <a:off x="15248045" y="3734968"/>
            <a:ext cx="0" cy="8671766"/>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kstSylinder 98">
            <a:extLst>
              <a:ext uri="{FF2B5EF4-FFF2-40B4-BE49-F238E27FC236}">
                <a16:creationId xmlns:a16="http://schemas.microsoft.com/office/drawing/2014/main" id="{592B21CE-43B9-4286-B3C4-09CAA01E353F}"/>
              </a:ext>
            </a:extLst>
          </p:cNvPr>
          <p:cNvSpPr txBox="1"/>
          <p:nvPr/>
        </p:nvSpPr>
        <p:spPr>
          <a:xfrm>
            <a:off x="15644758" y="4018486"/>
            <a:ext cx="7857115" cy="3231654"/>
          </a:xfrm>
          <a:prstGeom prst="rect">
            <a:avLst/>
          </a:prstGeom>
          <a:noFill/>
        </p:spPr>
        <p:txBody>
          <a:bodyPr wrap="square" rtlCol="0">
            <a:spAutoFit/>
          </a:bodyPr>
          <a:lstStyle/>
          <a:p>
            <a:pPr marL="761752" indent="-761752">
              <a:buFont typeface="Arial" panose="020B0604020202020204" pitchFamily="34" charset="0"/>
              <a:buChar char="•"/>
            </a:pPr>
            <a:r>
              <a:rPr lang="nb-NO" sz="3600" dirty="0"/>
              <a:t>Bil har fortsatt høy markedsandel</a:t>
            </a:r>
          </a:p>
          <a:p>
            <a:pPr marL="761752" indent="-761752">
              <a:buFont typeface="Arial" panose="020B0604020202020204" pitchFamily="34" charset="0"/>
              <a:buChar char="•"/>
            </a:pPr>
            <a:endParaRPr lang="nb-NO" sz="3600" dirty="0"/>
          </a:p>
          <a:p>
            <a:pPr marL="761752" indent="-761752">
              <a:buFont typeface="Arial" panose="020B0604020202020204" pitchFamily="34" charset="0"/>
              <a:buChar char="•"/>
            </a:pPr>
            <a:r>
              <a:rPr lang="nb-NO" sz="3600" dirty="0"/>
              <a:t>Kollektivandelen har gått ned siden Q4 2022</a:t>
            </a:r>
            <a:r>
              <a:rPr lang="nb-NO" sz="2400" dirty="0"/>
              <a:t>.</a:t>
            </a:r>
            <a:br>
              <a:rPr lang="nb-NO" sz="2400" dirty="0"/>
            </a:br>
            <a:endParaRPr lang="nb-NO" sz="2400" dirty="0"/>
          </a:p>
        </p:txBody>
      </p:sp>
      <p:grpSp>
        <p:nvGrpSpPr>
          <p:cNvPr id="4" name="Gruppe 3">
            <a:extLst>
              <a:ext uri="{FF2B5EF4-FFF2-40B4-BE49-F238E27FC236}">
                <a16:creationId xmlns:a16="http://schemas.microsoft.com/office/drawing/2014/main" id="{70D58D1A-96AF-0BAB-A679-ACE3CE8E37E2}"/>
              </a:ext>
            </a:extLst>
          </p:cNvPr>
          <p:cNvGrpSpPr/>
          <p:nvPr/>
        </p:nvGrpSpPr>
        <p:grpSpPr>
          <a:xfrm>
            <a:off x="479095" y="3164064"/>
            <a:ext cx="14746394" cy="9242669"/>
            <a:chOff x="479095" y="3164064"/>
            <a:chExt cx="14746394" cy="9242669"/>
          </a:xfrm>
        </p:grpSpPr>
        <p:pic>
          <p:nvPicPr>
            <p:cNvPr id="26" name="Picture 1" descr="Andel reiser vektet reise og Antall respondenter av Year og Navn">
              <a:extLst>
                <a:ext uri="{FF2B5EF4-FFF2-40B4-BE49-F238E27FC236}">
                  <a16:creationId xmlns:a16="http://schemas.microsoft.com/office/drawing/2014/main" id="{6A1139E1-5F32-F7EB-FB2E-86DD205E8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095" y="3164064"/>
              <a:ext cx="14746394" cy="9242669"/>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4675F0CA-D71F-0265-9C0E-F25280933F8D}"/>
                </a:ext>
              </a:extLst>
            </p:cNvPr>
            <p:cNvSpPr/>
            <p:nvPr/>
          </p:nvSpPr>
          <p:spPr>
            <a:xfrm>
              <a:off x="970059" y="11536335"/>
              <a:ext cx="14166310" cy="36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solidFill>
                    <a:schemeClr val="tx1"/>
                  </a:solidFill>
                </a:rPr>
                <a:t>Q4 2021                  Q1 2022                     Q2 2022                     Q3 2022                    Q4 2022                     Q1 2023                  Q2 2023    </a:t>
              </a:r>
            </a:p>
          </p:txBody>
        </p:sp>
      </p:grpSp>
    </p:spTree>
    <p:extLst>
      <p:ext uri="{BB962C8B-B14F-4D97-AF65-F5344CB8AC3E}">
        <p14:creationId xmlns:p14="http://schemas.microsoft.com/office/powerpoint/2010/main" val="4098490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EDB4DA7-ABF3-408A-9A66-0DE37E247B97}"/>
              </a:ext>
            </a:extLst>
          </p:cNvPr>
          <p:cNvGraphicFramePr>
            <a:graphicFrameLocks noChangeAspect="1"/>
          </p:cNvGraphicFramePr>
          <p:nvPr>
            <p:custDataLst>
              <p:tags r:id="rId1"/>
            </p:custDataLst>
          </p:nvPr>
        </p:nvGraphicFramePr>
        <p:xfrm>
          <a:off x="7201" y="4233"/>
          <a:ext cx="4233" cy="4233"/>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5" name="Objekt 4" hidden="1">
                        <a:extLst>
                          <a:ext uri="{FF2B5EF4-FFF2-40B4-BE49-F238E27FC236}">
                            <a16:creationId xmlns:a16="http://schemas.microsoft.com/office/drawing/2014/main" id="{FEDB4DA7-ABF3-408A-9A66-0DE37E247B97}"/>
                          </a:ext>
                        </a:extLst>
                      </p:cNvPr>
                      <p:cNvPicPr/>
                      <p:nvPr/>
                    </p:nvPicPr>
                    <p:blipFill>
                      <a:blip r:embed="rId5"/>
                      <a:stretch>
                        <a:fillRect/>
                      </a:stretch>
                    </p:blipFill>
                    <p:spPr>
                      <a:xfrm>
                        <a:off x="7201" y="4233"/>
                        <a:ext cx="4233" cy="4233"/>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A4DA325E-2572-4A4B-84CA-2DE5B8CDDDF0}"/>
              </a:ext>
            </a:extLst>
          </p:cNvPr>
          <p:cNvSpPr>
            <a:spLocks noGrp="1"/>
          </p:cNvSpPr>
          <p:nvPr>
            <p:ph type="title"/>
          </p:nvPr>
        </p:nvSpPr>
        <p:spPr>
          <a:xfrm>
            <a:off x="524975" y="880462"/>
            <a:ext cx="21274863" cy="948978"/>
          </a:xfrm>
        </p:spPr>
        <p:txBody>
          <a:bodyPr vert="horz">
            <a:normAutofit fontScale="90000"/>
          </a:bodyPr>
          <a:lstStyle/>
          <a:p>
            <a:r>
              <a:rPr lang="nb-NO" sz="6398" dirty="0"/>
              <a:t>Markedsandeler arbeidsreiser - Akershus</a:t>
            </a:r>
          </a:p>
        </p:txBody>
      </p:sp>
      <p:cxnSp>
        <p:nvCxnSpPr>
          <p:cNvPr id="70" name="Rett linje 69">
            <a:extLst>
              <a:ext uri="{FF2B5EF4-FFF2-40B4-BE49-F238E27FC236}">
                <a16:creationId xmlns:a16="http://schemas.microsoft.com/office/drawing/2014/main" id="{9F2C82CB-490B-485B-BD44-52EA97AC4306}"/>
              </a:ext>
            </a:extLst>
          </p:cNvPr>
          <p:cNvCxnSpPr>
            <a:cxnSpLocks/>
          </p:cNvCxnSpPr>
          <p:nvPr/>
        </p:nvCxnSpPr>
        <p:spPr>
          <a:xfrm>
            <a:off x="15248045" y="3734968"/>
            <a:ext cx="0" cy="8671766"/>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kstSylinder 98">
            <a:extLst>
              <a:ext uri="{FF2B5EF4-FFF2-40B4-BE49-F238E27FC236}">
                <a16:creationId xmlns:a16="http://schemas.microsoft.com/office/drawing/2014/main" id="{592B21CE-43B9-4286-B3C4-09CAA01E353F}"/>
              </a:ext>
            </a:extLst>
          </p:cNvPr>
          <p:cNvSpPr txBox="1"/>
          <p:nvPr/>
        </p:nvSpPr>
        <p:spPr>
          <a:xfrm>
            <a:off x="524975" y="2177365"/>
            <a:ext cx="13894420" cy="1466876"/>
          </a:xfrm>
          <a:prstGeom prst="rect">
            <a:avLst/>
          </a:prstGeom>
          <a:noFill/>
        </p:spPr>
        <p:txBody>
          <a:bodyPr wrap="square" rtlCol="0">
            <a:spAutoFit/>
          </a:bodyPr>
          <a:lstStyle/>
          <a:p>
            <a:r>
              <a:rPr lang="nb-NO" sz="3600" dirty="0"/>
              <a:t>Kollektiv er igjen størst på arbeidsreiser</a:t>
            </a:r>
          </a:p>
          <a:p>
            <a:pPr marL="761752" indent="-761752">
              <a:buFont typeface="Arial" panose="020B0604020202020204" pitchFamily="34" charset="0"/>
              <a:buChar char="•"/>
            </a:pPr>
            <a:endParaRPr lang="nb-NO" sz="2400" dirty="0"/>
          </a:p>
          <a:p>
            <a:pPr marL="761752" indent="-761752">
              <a:buFont typeface="Arial" panose="020B0604020202020204" pitchFamily="34" charset="0"/>
              <a:buChar char="•"/>
            </a:pPr>
            <a:endParaRPr lang="nb-NO" sz="2932" dirty="0">
              <a:solidFill>
                <a:schemeClr val="tx1">
                  <a:lumMod val="65000"/>
                  <a:lumOff val="35000"/>
                </a:schemeClr>
              </a:solidFill>
            </a:endParaRPr>
          </a:p>
        </p:txBody>
      </p:sp>
      <p:grpSp>
        <p:nvGrpSpPr>
          <p:cNvPr id="10" name="Gruppe 9">
            <a:extLst>
              <a:ext uri="{FF2B5EF4-FFF2-40B4-BE49-F238E27FC236}">
                <a16:creationId xmlns:a16="http://schemas.microsoft.com/office/drawing/2014/main" id="{84799CB1-D5E2-3501-C3BE-A6E20805BD75}"/>
              </a:ext>
            </a:extLst>
          </p:cNvPr>
          <p:cNvGrpSpPr/>
          <p:nvPr/>
        </p:nvGrpSpPr>
        <p:grpSpPr>
          <a:xfrm>
            <a:off x="868111" y="3171285"/>
            <a:ext cx="17063050" cy="9897944"/>
            <a:chOff x="823506" y="2934536"/>
            <a:chExt cx="14536216" cy="8970257"/>
          </a:xfrm>
        </p:grpSpPr>
        <p:pic>
          <p:nvPicPr>
            <p:cNvPr id="6" name="Bilde 5">
              <a:extLst>
                <a:ext uri="{FF2B5EF4-FFF2-40B4-BE49-F238E27FC236}">
                  <a16:creationId xmlns:a16="http://schemas.microsoft.com/office/drawing/2014/main" id="{A9C39374-439B-4592-C359-1792D936D700}"/>
                </a:ext>
              </a:extLst>
            </p:cNvPr>
            <p:cNvPicPr>
              <a:picLocks noChangeAspect="1"/>
            </p:cNvPicPr>
            <p:nvPr/>
          </p:nvPicPr>
          <p:blipFill>
            <a:blip r:embed="rId6"/>
            <a:stretch>
              <a:fillRect/>
            </a:stretch>
          </p:blipFill>
          <p:spPr>
            <a:xfrm>
              <a:off x="823506" y="2934536"/>
              <a:ext cx="14311770" cy="8970257"/>
            </a:xfrm>
            <a:prstGeom prst="rect">
              <a:avLst/>
            </a:prstGeom>
          </p:spPr>
        </p:pic>
        <p:sp>
          <p:nvSpPr>
            <p:cNvPr id="9" name="Rektangel 8">
              <a:extLst>
                <a:ext uri="{FF2B5EF4-FFF2-40B4-BE49-F238E27FC236}">
                  <a16:creationId xmlns:a16="http://schemas.microsoft.com/office/drawing/2014/main" id="{E7F2FAFC-ED08-FD4D-127E-A8DA1255BD3B}"/>
                </a:ext>
              </a:extLst>
            </p:cNvPr>
            <p:cNvSpPr/>
            <p:nvPr/>
          </p:nvSpPr>
          <p:spPr>
            <a:xfrm>
              <a:off x="1193412" y="11079135"/>
              <a:ext cx="14166310" cy="36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solidFill>
                    <a:schemeClr val="tx1"/>
                  </a:solidFill>
                </a:rPr>
                <a:t>Q4 2021                  Q1 2022                     Q2 2022                     Q3 2022                    Q4 2022                     Q1 2023                  Q2 2023    </a:t>
              </a:r>
            </a:p>
          </p:txBody>
        </p:sp>
      </p:grpSp>
      <p:pic>
        <p:nvPicPr>
          <p:cNvPr id="3" name="Grafikk 2">
            <a:extLst>
              <a:ext uri="{FF2B5EF4-FFF2-40B4-BE49-F238E27FC236}">
                <a16:creationId xmlns:a16="http://schemas.microsoft.com/office/drawing/2014/main" id="{EDA97F09-8FD0-7F66-4155-1DCC99DF83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287353" y="3992167"/>
            <a:ext cx="1287615" cy="1287615"/>
          </a:xfrm>
          <a:prstGeom prst="rect">
            <a:avLst/>
          </a:prstGeom>
        </p:spPr>
      </p:pic>
    </p:spTree>
    <p:extLst>
      <p:ext uri="{BB962C8B-B14F-4D97-AF65-F5344CB8AC3E}">
        <p14:creationId xmlns:p14="http://schemas.microsoft.com/office/powerpoint/2010/main" val="275618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EDB4DA7-ABF3-408A-9A66-0DE37E247B97}"/>
              </a:ext>
            </a:extLst>
          </p:cNvPr>
          <p:cNvGraphicFramePr>
            <a:graphicFrameLocks noChangeAspect="1"/>
          </p:cNvGraphicFramePr>
          <p:nvPr>
            <p:custDataLst>
              <p:tags r:id="rId1"/>
            </p:custDataLst>
          </p:nvPr>
        </p:nvGraphicFramePr>
        <p:xfrm>
          <a:off x="7201" y="4233"/>
          <a:ext cx="4233" cy="4233"/>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5" name="Objekt 4" hidden="1">
                        <a:extLst>
                          <a:ext uri="{FF2B5EF4-FFF2-40B4-BE49-F238E27FC236}">
                            <a16:creationId xmlns:a16="http://schemas.microsoft.com/office/drawing/2014/main" id="{FEDB4DA7-ABF3-408A-9A66-0DE37E247B97}"/>
                          </a:ext>
                        </a:extLst>
                      </p:cNvPr>
                      <p:cNvPicPr/>
                      <p:nvPr/>
                    </p:nvPicPr>
                    <p:blipFill>
                      <a:blip r:embed="rId5"/>
                      <a:stretch>
                        <a:fillRect/>
                      </a:stretch>
                    </p:blipFill>
                    <p:spPr>
                      <a:xfrm>
                        <a:off x="7201" y="4233"/>
                        <a:ext cx="4233" cy="4233"/>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A4DA325E-2572-4A4B-84CA-2DE5B8CDDDF0}"/>
              </a:ext>
            </a:extLst>
          </p:cNvPr>
          <p:cNvSpPr>
            <a:spLocks noGrp="1"/>
          </p:cNvSpPr>
          <p:nvPr>
            <p:ph type="title"/>
          </p:nvPr>
        </p:nvSpPr>
        <p:spPr>
          <a:xfrm>
            <a:off x="1184086" y="4579053"/>
            <a:ext cx="21274863" cy="948978"/>
          </a:xfrm>
        </p:spPr>
        <p:txBody>
          <a:bodyPr vert="horz">
            <a:normAutofit fontScale="90000"/>
          </a:bodyPr>
          <a:lstStyle/>
          <a:p>
            <a:r>
              <a:rPr lang="nb-NO" sz="6398" dirty="0"/>
              <a:t>Total tilfredshet per markedsområde i Akershus</a:t>
            </a:r>
            <a:br>
              <a:rPr lang="nb-NO" sz="6398" dirty="0"/>
            </a:br>
            <a:br>
              <a:rPr lang="nb-NO" sz="6600" dirty="0"/>
            </a:br>
            <a:br>
              <a:rPr lang="nb-NO" sz="6600" dirty="0"/>
            </a:br>
            <a:endParaRPr lang="nb-NO" sz="6398" dirty="0"/>
          </a:p>
        </p:txBody>
      </p:sp>
      <p:sp>
        <p:nvSpPr>
          <p:cNvPr id="3" name="TekstSylinder 2">
            <a:extLst>
              <a:ext uri="{FF2B5EF4-FFF2-40B4-BE49-F238E27FC236}">
                <a16:creationId xmlns:a16="http://schemas.microsoft.com/office/drawing/2014/main" id="{7805AA40-9E40-A71F-3ED7-4BB6AB712572}"/>
              </a:ext>
            </a:extLst>
          </p:cNvPr>
          <p:cNvSpPr txBox="1"/>
          <p:nvPr/>
        </p:nvSpPr>
        <p:spPr>
          <a:xfrm>
            <a:off x="677333" y="12716933"/>
            <a:ext cx="14122400" cy="369332"/>
          </a:xfrm>
          <a:prstGeom prst="rect">
            <a:avLst/>
          </a:prstGeom>
          <a:noFill/>
        </p:spPr>
        <p:txBody>
          <a:bodyPr wrap="square" rtlCol="0">
            <a:spAutoFit/>
          </a:bodyPr>
          <a:lstStyle/>
          <a:p>
            <a:r>
              <a:rPr lang="nb-NO"/>
              <a:t>Kilde: Befolkningsundersøkelsen i MIS</a:t>
            </a:r>
          </a:p>
        </p:txBody>
      </p:sp>
      <p:pic>
        <p:nvPicPr>
          <p:cNvPr id="6" name="Bilde 5">
            <a:extLst>
              <a:ext uri="{FF2B5EF4-FFF2-40B4-BE49-F238E27FC236}">
                <a16:creationId xmlns:a16="http://schemas.microsoft.com/office/drawing/2014/main" id="{E0B712EF-AED8-D2AF-B1EC-CCE6D7DDEFAD}"/>
              </a:ext>
            </a:extLst>
          </p:cNvPr>
          <p:cNvPicPr>
            <a:picLocks noChangeAspect="1"/>
          </p:cNvPicPr>
          <p:nvPr/>
        </p:nvPicPr>
        <p:blipFill>
          <a:blip r:embed="rId6"/>
          <a:stretch>
            <a:fillRect/>
          </a:stretch>
        </p:blipFill>
        <p:spPr>
          <a:xfrm>
            <a:off x="2356288" y="3164074"/>
            <a:ext cx="15887108" cy="8675014"/>
          </a:xfrm>
          <a:prstGeom prst="rect">
            <a:avLst/>
          </a:prstGeom>
        </p:spPr>
      </p:pic>
      <p:sp>
        <p:nvSpPr>
          <p:cNvPr id="4" name="TekstSylinder 3">
            <a:extLst>
              <a:ext uri="{FF2B5EF4-FFF2-40B4-BE49-F238E27FC236}">
                <a16:creationId xmlns:a16="http://schemas.microsoft.com/office/drawing/2014/main" id="{76DCD930-399B-E22D-12B6-F078EEFB26D4}"/>
              </a:ext>
            </a:extLst>
          </p:cNvPr>
          <p:cNvSpPr txBox="1"/>
          <p:nvPr/>
        </p:nvSpPr>
        <p:spPr>
          <a:xfrm>
            <a:off x="18555628" y="5528031"/>
            <a:ext cx="3300761" cy="523220"/>
          </a:xfrm>
          <a:prstGeom prst="rect">
            <a:avLst/>
          </a:prstGeom>
          <a:noFill/>
        </p:spPr>
        <p:txBody>
          <a:bodyPr wrap="square" rtlCol="0">
            <a:spAutoFit/>
          </a:bodyPr>
          <a:lstStyle/>
          <a:p>
            <a:r>
              <a:rPr lang="nb-NO" sz="2800" dirty="0"/>
              <a:t>Asker og Bærum</a:t>
            </a:r>
          </a:p>
        </p:txBody>
      </p:sp>
      <p:sp>
        <p:nvSpPr>
          <p:cNvPr id="7" name="TekstSylinder 6">
            <a:extLst>
              <a:ext uri="{FF2B5EF4-FFF2-40B4-BE49-F238E27FC236}">
                <a16:creationId xmlns:a16="http://schemas.microsoft.com/office/drawing/2014/main" id="{8E17EC43-3C1B-1F82-5CC8-7486719ED6FD}"/>
              </a:ext>
            </a:extLst>
          </p:cNvPr>
          <p:cNvSpPr txBox="1"/>
          <p:nvPr/>
        </p:nvSpPr>
        <p:spPr>
          <a:xfrm>
            <a:off x="18725364" y="9940197"/>
            <a:ext cx="3300761" cy="523220"/>
          </a:xfrm>
          <a:prstGeom prst="rect">
            <a:avLst/>
          </a:prstGeom>
          <a:noFill/>
        </p:spPr>
        <p:txBody>
          <a:bodyPr wrap="square" rtlCol="0">
            <a:spAutoFit/>
          </a:bodyPr>
          <a:lstStyle/>
          <a:p>
            <a:r>
              <a:rPr lang="nb-NO" sz="2800" dirty="0"/>
              <a:t>Romerike</a:t>
            </a:r>
          </a:p>
        </p:txBody>
      </p:sp>
      <p:sp>
        <p:nvSpPr>
          <p:cNvPr id="8" name="TekstSylinder 7">
            <a:extLst>
              <a:ext uri="{FF2B5EF4-FFF2-40B4-BE49-F238E27FC236}">
                <a16:creationId xmlns:a16="http://schemas.microsoft.com/office/drawing/2014/main" id="{BCB05A0C-5EBC-0994-9826-2C66B68F8542}"/>
              </a:ext>
            </a:extLst>
          </p:cNvPr>
          <p:cNvSpPr txBox="1"/>
          <p:nvPr/>
        </p:nvSpPr>
        <p:spPr>
          <a:xfrm>
            <a:off x="18700792" y="8860872"/>
            <a:ext cx="3300761" cy="523220"/>
          </a:xfrm>
          <a:prstGeom prst="rect">
            <a:avLst/>
          </a:prstGeom>
          <a:noFill/>
        </p:spPr>
        <p:txBody>
          <a:bodyPr wrap="square" rtlCol="0">
            <a:spAutoFit/>
          </a:bodyPr>
          <a:lstStyle/>
          <a:p>
            <a:r>
              <a:rPr lang="nb-NO" sz="2800" dirty="0"/>
              <a:t>Follo-regionen</a:t>
            </a:r>
          </a:p>
        </p:txBody>
      </p:sp>
    </p:spTree>
    <p:extLst>
      <p:ext uri="{BB962C8B-B14F-4D97-AF65-F5344CB8AC3E}">
        <p14:creationId xmlns:p14="http://schemas.microsoft.com/office/powerpoint/2010/main" val="167992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980692-1177-21B8-C22F-3C111ED86A9A}"/>
              </a:ext>
            </a:extLst>
          </p:cNvPr>
          <p:cNvSpPr>
            <a:spLocks noGrp="1"/>
          </p:cNvSpPr>
          <p:nvPr>
            <p:ph type="title"/>
          </p:nvPr>
        </p:nvSpPr>
        <p:spPr>
          <a:xfrm>
            <a:off x="997455" y="751876"/>
            <a:ext cx="22387502" cy="1840790"/>
          </a:xfrm>
        </p:spPr>
        <p:txBody>
          <a:bodyPr/>
          <a:lstStyle/>
          <a:p>
            <a:r>
              <a:rPr lang="nb-NO" dirty="0"/>
              <a:t>Viktigst for kunden er…Frekvens, forutsigbarhet, reisetid</a:t>
            </a:r>
          </a:p>
        </p:txBody>
      </p:sp>
      <p:sp>
        <p:nvSpPr>
          <p:cNvPr id="4" name="Plassholder for lysbildenummer 3">
            <a:extLst>
              <a:ext uri="{FF2B5EF4-FFF2-40B4-BE49-F238E27FC236}">
                <a16:creationId xmlns:a16="http://schemas.microsoft.com/office/drawing/2014/main" id="{784A2C19-57BE-EF1A-21FC-65AE5CF6B21B}"/>
              </a:ext>
            </a:extLst>
          </p:cNvPr>
          <p:cNvSpPr>
            <a:spLocks noGrp="1"/>
          </p:cNvSpPr>
          <p:nvPr>
            <p:ph type="sldNum" sz="quarter" idx="19"/>
          </p:nvPr>
        </p:nvSpPr>
        <p:spPr/>
        <p:txBody>
          <a:bodyPr/>
          <a:lstStyle/>
          <a:p>
            <a:fld id="{99A50625-6FC4-47A0-A809-3A0B4628D5E7}" type="slidenum">
              <a:rPr lang="nb-NO" smtClean="0"/>
              <a:pPr/>
              <a:t>25</a:t>
            </a:fld>
            <a:endParaRPr lang="nb-NO" dirty="0"/>
          </a:p>
        </p:txBody>
      </p:sp>
      <p:pic>
        <p:nvPicPr>
          <p:cNvPr id="1026" name="Diagram 5">
            <a:extLst>
              <a:ext uri="{FF2B5EF4-FFF2-40B4-BE49-F238E27FC236}">
                <a16:creationId xmlns:a16="http://schemas.microsoft.com/office/drawing/2014/main" id="{907D0B3E-4D12-1262-19C2-B7D94EEA4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455" y="3335745"/>
            <a:ext cx="18870581" cy="999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789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B60E04C-ABC1-2D1E-97E5-5E295023535D}"/>
              </a:ext>
            </a:extLst>
          </p:cNvPr>
          <p:cNvSpPr>
            <a:spLocks noGrp="1"/>
          </p:cNvSpPr>
          <p:nvPr>
            <p:ph type="title"/>
          </p:nvPr>
        </p:nvSpPr>
        <p:spPr/>
        <p:txBody>
          <a:bodyPr/>
          <a:lstStyle/>
          <a:p>
            <a:r>
              <a:rPr lang="nb-NO" dirty="0"/>
              <a:t>Betalingsandelen har stor betydning for Ruters inntekter</a:t>
            </a:r>
          </a:p>
        </p:txBody>
      </p:sp>
      <p:sp>
        <p:nvSpPr>
          <p:cNvPr id="6" name="Plassholder for innhold 5">
            <a:extLst>
              <a:ext uri="{FF2B5EF4-FFF2-40B4-BE49-F238E27FC236}">
                <a16:creationId xmlns:a16="http://schemas.microsoft.com/office/drawing/2014/main" id="{BB448247-02BF-D9B7-2855-6A65DD998BFD}"/>
              </a:ext>
            </a:extLst>
          </p:cNvPr>
          <p:cNvSpPr>
            <a:spLocks noGrp="1"/>
          </p:cNvSpPr>
          <p:nvPr>
            <p:ph idx="1"/>
          </p:nvPr>
        </p:nvSpPr>
        <p:spPr>
          <a:xfrm>
            <a:off x="-1" y="11934158"/>
            <a:ext cx="24382413" cy="1102605"/>
          </a:xfrm>
          <a:solidFill>
            <a:srgbClr val="F3F4FA"/>
          </a:solidFill>
        </p:spPr>
        <p:txBody>
          <a:bodyPr anchor="ctr">
            <a:normAutofit/>
          </a:bodyPr>
          <a:lstStyle/>
          <a:p>
            <a:pPr marL="450" indent="0" algn="ctr">
              <a:spcAft>
                <a:spcPts val="600"/>
              </a:spcAft>
              <a:buNone/>
            </a:pPr>
            <a:r>
              <a:rPr lang="nb-NO" sz="2400" i="1" dirty="0"/>
              <a:t>Punktmåling for Q3 2023 viser en økning i betalingsandelen. </a:t>
            </a:r>
          </a:p>
          <a:p>
            <a:pPr marL="450" indent="0" algn="ctr">
              <a:spcAft>
                <a:spcPts val="600"/>
              </a:spcAft>
              <a:buNone/>
            </a:pPr>
            <a:r>
              <a:rPr lang="nb-NO" sz="2400" i="1" dirty="0"/>
              <a:t>Økningen kan være midlertidig da det </a:t>
            </a:r>
            <a:r>
              <a:rPr lang="nb-NO" sz="2400" i="1" dirty="0" err="1"/>
              <a:t>bl.a</a:t>
            </a:r>
            <a:r>
              <a:rPr lang="nb-NO" sz="2400" i="1" dirty="0"/>
              <a:t> var kampanje på 30-dagersbilletten i perioden punktmålingen ble gjennomført.</a:t>
            </a:r>
          </a:p>
        </p:txBody>
      </p:sp>
      <p:grpSp>
        <p:nvGrpSpPr>
          <p:cNvPr id="33" name="Gruppe 32">
            <a:extLst>
              <a:ext uri="{FF2B5EF4-FFF2-40B4-BE49-F238E27FC236}">
                <a16:creationId xmlns:a16="http://schemas.microsoft.com/office/drawing/2014/main" id="{E5B4AD1D-0363-8692-3DE6-4C609A96D57C}"/>
              </a:ext>
            </a:extLst>
          </p:cNvPr>
          <p:cNvGrpSpPr/>
          <p:nvPr/>
        </p:nvGrpSpPr>
        <p:grpSpPr>
          <a:xfrm>
            <a:off x="14486965" y="4931381"/>
            <a:ext cx="8577823" cy="3544402"/>
            <a:chOff x="14486965" y="4980348"/>
            <a:chExt cx="8577823" cy="3141669"/>
          </a:xfrm>
        </p:grpSpPr>
        <p:sp>
          <p:nvSpPr>
            <p:cNvPr id="32" name="Rektangel: avrundede hjørner 31">
              <a:extLst>
                <a:ext uri="{FF2B5EF4-FFF2-40B4-BE49-F238E27FC236}">
                  <a16:creationId xmlns:a16="http://schemas.microsoft.com/office/drawing/2014/main" id="{93D90BEF-3B54-1494-2666-EC16D47D39E6}"/>
                </a:ext>
              </a:extLst>
            </p:cNvPr>
            <p:cNvSpPr/>
            <p:nvPr/>
          </p:nvSpPr>
          <p:spPr>
            <a:xfrm>
              <a:off x="14486965" y="4980348"/>
              <a:ext cx="8577823" cy="3141669"/>
            </a:xfrm>
            <a:prstGeom prst="roundRect">
              <a:avLst/>
            </a:prstGeom>
            <a:solidFill>
              <a:srgbClr val="F3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a:extLst>
                <a:ext uri="{FF2B5EF4-FFF2-40B4-BE49-F238E27FC236}">
                  <a16:creationId xmlns:a16="http://schemas.microsoft.com/office/drawing/2014/main" id="{6F59A6CC-B8F1-D665-817C-7F6BA24E33C4}"/>
                </a:ext>
              </a:extLst>
            </p:cNvPr>
            <p:cNvSpPr/>
            <p:nvPr/>
          </p:nvSpPr>
          <p:spPr>
            <a:xfrm>
              <a:off x="14709682" y="5607882"/>
              <a:ext cx="8132388" cy="2043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nb-NO" sz="2800" b="1" dirty="0">
                  <a:solidFill>
                    <a:schemeClr val="tx2"/>
                  </a:solidFill>
                </a:rPr>
                <a:t>Vi taper ca. 250 millioner kroner i året når betalingsandelen går ned mot 90 %</a:t>
              </a:r>
              <a:endParaRPr lang="nb-NO" sz="2400" i="1" dirty="0">
                <a:solidFill>
                  <a:schemeClr val="tx2"/>
                </a:solidFill>
              </a:endParaRPr>
            </a:p>
          </p:txBody>
        </p:sp>
      </p:grpSp>
      <p:grpSp>
        <p:nvGrpSpPr>
          <p:cNvPr id="30" name="Gruppe 29">
            <a:extLst>
              <a:ext uri="{FF2B5EF4-FFF2-40B4-BE49-F238E27FC236}">
                <a16:creationId xmlns:a16="http://schemas.microsoft.com/office/drawing/2014/main" id="{7258D918-1D70-9EB1-44C5-FC03F63437D6}"/>
              </a:ext>
            </a:extLst>
          </p:cNvPr>
          <p:cNvGrpSpPr/>
          <p:nvPr/>
        </p:nvGrpSpPr>
        <p:grpSpPr>
          <a:xfrm>
            <a:off x="1317625" y="3899141"/>
            <a:ext cx="12685246" cy="7103177"/>
            <a:chOff x="1317625" y="3746742"/>
            <a:chExt cx="11770846" cy="6547278"/>
          </a:xfrm>
        </p:grpSpPr>
        <p:grpSp>
          <p:nvGrpSpPr>
            <p:cNvPr id="17" name="Gruppe 16">
              <a:extLst>
                <a:ext uri="{FF2B5EF4-FFF2-40B4-BE49-F238E27FC236}">
                  <a16:creationId xmlns:a16="http://schemas.microsoft.com/office/drawing/2014/main" id="{9E3F02E5-3B13-5483-9358-8307820A7CA1}"/>
                </a:ext>
              </a:extLst>
            </p:cNvPr>
            <p:cNvGrpSpPr/>
            <p:nvPr/>
          </p:nvGrpSpPr>
          <p:grpSpPr>
            <a:xfrm>
              <a:off x="1317625" y="3746742"/>
              <a:ext cx="10584871" cy="6547278"/>
              <a:chOff x="1317625" y="4369310"/>
              <a:chExt cx="9217162" cy="5701280"/>
            </a:xfrm>
          </p:grpSpPr>
          <p:graphicFrame>
            <p:nvGraphicFramePr>
              <p:cNvPr id="12" name="Diagram 11">
                <a:extLst>
                  <a:ext uri="{FF2B5EF4-FFF2-40B4-BE49-F238E27FC236}">
                    <a16:creationId xmlns:a16="http://schemas.microsoft.com/office/drawing/2014/main" id="{A8B5B267-9A14-4244-5693-944A98379D3B}"/>
                  </a:ext>
                </a:extLst>
              </p:cNvPr>
              <p:cNvGraphicFramePr>
                <a:graphicFrameLocks/>
              </p:cNvGraphicFramePr>
              <p:nvPr/>
            </p:nvGraphicFramePr>
            <p:xfrm>
              <a:off x="1317625" y="4369310"/>
              <a:ext cx="9217162" cy="4977379"/>
            </p:xfrm>
            <a:graphic>
              <a:graphicData uri="http://schemas.openxmlformats.org/drawingml/2006/chart">
                <c:chart xmlns:c="http://schemas.openxmlformats.org/drawingml/2006/chart" xmlns:r="http://schemas.openxmlformats.org/officeDocument/2006/relationships" r:id="rId2"/>
              </a:graphicData>
            </a:graphic>
          </p:graphicFrame>
          <p:sp>
            <p:nvSpPr>
              <p:cNvPr id="13" name="Rektangel 12">
                <a:extLst>
                  <a:ext uri="{FF2B5EF4-FFF2-40B4-BE49-F238E27FC236}">
                    <a16:creationId xmlns:a16="http://schemas.microsoft.com/office/drawing/2014/main" id="{B8B8A843-9D8D-0DD1-2B80-FABB22C6AB38}"/>
                  </a:ext>
                </a:extLst>
              </p:cNvPr>
              <p:cNvSpPr/>
              <p:nvPr/>
            </p:nvSpPr>
            <p:spPr>
              <a:xfrm>
                <a:off x="2135304" y="9818693"/>
                <a:ext cx="1104900" cy="2518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b-NO" sz="1600"/>
              </a:p>
            </p:txBody>
          </p:sp>
          <p:sp>
            <p:nvSpPr>
              <p:cNvPr id="14" name="TekstSylinder 3">
                <a:extLst>
                  <a:ext uri="{FF2B5EF4-FFF2-40B4-BE49-F238E27FC236}">
                    <a16:creationId xmlns:a16="http://schemas.microsoft.com/office/drawing/2014/main" id="{4BC32CAA-78C3-433F-107B-B563B1633139}"/>
                  </a:ext>
                </a:extLst>
              </p:cNvPr>
              <p:cNvSpPr txBox="1"/>
              <p:nvPr/>
            </p:nvSpPr>
            <p:spPr>
              <a:xfrm>
                <a:off x="3493098" y="9752573"/>
                <a:ext cx="2565396" cy="27173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1600" dirty="0"/>
                  <a:t>Ordinær punktmåling</a:t>
                </a:r>
              </a:p>
            </p:txBody>
          </p:sp>
          <p:sp>
            <p:nvSpPr>
              <p:cNvPr id="15" name="Rektangel 14">
                <a:extLst>
                  <a:ext uri="{FF2B5EF4-FFF2-40B4-BE49-F238E27FC236}">
                    <a16:creationId xmlns:a16="http://schemas.microsoft.com/office/drawing/2014/main" id="{60EB431B-6591-3055-84D2-99FF210AD056}"/>
                  </a:ext>
                </a:extLst>
              </p:cNvPr>
              <p:cNvSpPr/>
              <p:nvPr/>
            </p:nvSpPr>
            <p:spPr>
              <a:xfrm>
                <a:off x="6597258" y="9818694"/>
                <a:ext cx="1104900" cy="251896"/>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b-NO" sz="1600"/>
              </a:p>
            </p:txBody>
          </p:sp>
          <p:sp>
            <p:nvSpPr>
              <p:cNvPr id="16" name="TekstSylinder 5">
                <a:extLst>
                  <a:ext uri="{FF2B5EF4-FFF2-40B4-BE49-F238E27FC236}">
                    <a16:creationId xmlns:a16="http://schemas.microsoft.com/office/drawing/2014/main" id="{FBF49AB9-9329-41D6-D934-A154E0529898}"/>
                  </a:ext>
                </a:extLst>
              </p:cNvPr>
              <p:cNvSpPr txBox="1"/>
              <p:nvPr/>
            </p:nvSpPr>
            <p:spPr>
              <a:xfrm>
                <a:off x="7955048" y="9752573"/>
                <a:ext cx="2565396" cy="27173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1600"/>
                  <a:t>Minipunktmålinger</a:t>
                </a:r>
              </a:p>
            </p:txBody>
          </p:sp>
        </p:grpSp>
        <p:cxnSp>
          <p:nvCxnSpPr>
            <p:cNvPr id="28" name="Rett linje 27">
              <a:extLst>
                <a:ext uri="{FF2B5EF4-FFF2-40B4-BE49-F238E27FC236}">
                  <a16:creationId xmlns:a16="http://schemas.microsoft.com/office/drawing/2014/main" id="{A049867D-EA3E-CF30-20D3-DFE4A9B0E7E3}"/>
                </a:ext>
              </a:extLst>
            </p:cNvPr>
            <p:cNvCxnSpPr>
              <a:cxnSpLocks/>
            </p:cNvCxnSpPr>
            <p:nvPr/>
          </p:nvCxnSpPr>
          <p:spPr>
            <a:xfrm>
              <a:off x="2108056" y="4661647"/>
              <a:ext cx="9653639" cy="0"/>
            </a:xfrm>
            <a:prstGeom prst="line">
              <a:avLst/>
            </a:prstGeom>
            <a:ln w="76200"/>
          </p:spPr>
          <p:style>
            <a:lnRef idx="3">
              <a:schemeClr val="dk1"/>
            </a:lnRef>
            <a:fillRef idx="0">
              <a:schemeClr val="dk1"/>
            </a:fillRef>
            <a:effectRef idx="2">
              <a:schemeClr val="dk1"/>
            </a:effectRef>
            <a:fontRef idx="minor">
              <a:schemeClr val="tx1"/>
            </a:fontRef>
          </p:style>
        </p:cxnSp>
        <p:sp>
          <p:nvSpPr>
            <p:cNvPr id="18" name="Ellipse 17">
              <a:extLst>
                <a:ext uri="{FF2B5EF4-FFF2-40B4-BE49-F238E27FC236}">
                  <a16:creationId xmlns:a16="http://schemas.microsoft.com/office/drawing/2014/main" id="{F1F1D9AE-C520-D671-7861-FDAE7127153F}"/>
                </a:ext>
              </a:extLst>
            </p:cNvPr>
            <p:cNvSpPr/>
            <p:nvPr/>
          </p:nvSpPr>
          <p:spPr>
            <a:xfrm>
              <a:off x="9935566" y="5862918"/>
              <a:ext cx="1019306" cy="72387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kobling 24">
              <a:extLst>
                <a:ext uri="{FF2B5EF4-FFF2-40B4-BE49-F238E27FC236}">
                  <a16:creationId xmlns:a16="http://schemas.microsoft.com/office/drawing/2014/main" id="{90CB40D1-9F03-0B1E-C6EE-085AB20F9F8E}"/>
                </a:ext>
              </a:extLst>
            </p:cNvPr>
            <p:cNvCxnSpPr>
              <a:stCxn id="18" idx="6"/>
            </p:cNvCxnSpPr>
            <p:nvPr/>
          </p:nvCxnSpPr>
          <p:spPr>
            <a:xfrm>
              <a:off x="10954872" y="6224855"/>
              <a:ext cx="2133599"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Rektangel 28">
              <a:extLst>
                <a:ext uri="{FF2B5EF4-FFF2-40B4-BE49-F238E27FC236}">
                  <a16:creationId xmlns:a16="http://schemas.microsoft.com/office/drawing/2014/main" id="{26EAC48B-1354-B58F-57CC-B2246133A0F2}"/>
                </a:ext>
              </a:extLst>
            </p:cNvPr>
            <p:cNvSpPr/>
            <p:nvPr/>
          </p:nvSpPr>
          <p:spPr>
            <a:xfrm>
              <a:off x="9021331" y="4026652"/>
              <a:ext cx="2996844" cy="857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a:solidFill>
                    <a:schemeClr val="tx2"/>
                  </a:solidFill>
                </a:rPr>
                <a:t>Styringsindikator - 94%</a:t>
              </a:r>
            </a:p>
          </p:txBody>
        </p:sp>
      </p:grpSp>
    </p:spTree>
    <p:extLst>
      <p:ext uri="{BB962C8B-B14F-4D97-AF65-F5344CB8AC3E}">
        <p14:creationId xmlns:p14="http://schemas.microsoft.com/office/powerpoint/2010/main" val="1204935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ED50C314-0BBE-D0FD-30A0-0E5B3A27F1D5}"/>
              </a:ext>
            </a:extLst>
          </p:cNvPr>
          <p:cNvSpPr>
            <a:spLocks noGrp="1"/>
          </p:cNvSpPr>
          <p:nvPr>
            <p:ph type="pic" sz="quarter" idx="16"/>
          </p:nvPr>
        </p:nvSpPr>
        <p:spPr/>
      </p:sp>
      <p:sp>
        <p:nvSpPr>
          <p:cNvPr id="3" name="Tittel 2">
            <a:extLst>
              <a:ext uri="{FF2B5EF4-FFF2-40B4-BE49-F238E27FC236}">
                <a16:creationId xmlns:a16="http://schemas.microsoft.com/office/drawing/2014/main" id="{26094D1D-CB1F-F66C-E169-048C0BBBADDF}"/>
              </a:ext>
            </a:extLst>
          </p:cNvPr>
          <p:cNvSpPr>
            <a:spLocks noGrp="1"/>
          </p:cNvSpPr>
          <p:nvPr>
            <p:ph type="ctrTitle"/>
          </p:nvPr>
        </p:nvSpPr>
        <p:spPr/>
        <p:txBody>
          <a:bodyPr/>
          <a:lstStyle/>
          <a:p>
            <a:r>
              <a:rPr lang="nb-NO" dirty="0"/>
              <a:t>Oppsummert</a:t>
            </a:r>
          </a:p>
        </p:txBody>
      </p:sp>
      <p:sp>
        <p:nvSpPr>
          <p:cNvPr id="4" name="Plassholder for lysbildenummer 3">
            <a:extLst>
              <a:ext uri="{FF2B5EF4-FFF2-40B4-BE49-F238E27FC236}">
                <a16:creationId xmlns:a16="http://schemas.microsoft.com/office/drawing/2014/main" id="{F0ECD081-30CA-A179-379D-E4F81B1CE51F}"/>
              </a:ext>
            </a:extLst>
          </p:cNvPr>
          <p:cNvSpPr>
            <a:spLocks noGrp="1"/>
          </p:cNvSpPr>
          <p:nvPr>
            <p:ph type="sldNum" sz="quarter" idx="19"/>
          </p:nvPr>
        </p:nvSpPr>
        <p:spPr/>
        <p:txBody>
          <a:bodyPr/>
          <a:lstStyle/>
          <a:p>
            <a:fld id="{6D65A19B-F501-47C9-98E5-3946BFE4C503}" type="slidenum">
              <a:rPr lang="nb-NO" smtClean="0"/>
              <a:pPr/>
              <a:t>27</a:t>
            </a:fld>
            <a:endParaRPr lang="nb-NO" dirty="0"/>
          </a:p>
        </p:txBody>
      </p:sp>
      <p:sp>
        <p:nvSpPr>
          <p:cNvPr id="5" name="Plassholder for tekst 4">
            <a:extLst>
              <a:ext uri="{FF2B5EF4-FFF2-40B4-BE49-F238E27FC236}">
                <a16:creationId xmlns:a16="http://schemas.microsoft.com/office/drawing/2014/main" id="{7729F994-6734-87ED-ADAF-1264BB84AD18}"/>
              </a:ext>
            </a:extLst>
          </p:cNvPr>
          <p:cNvSpPr>
            <a:spLocks noGrp="1"/>
          </p:cNvSpPr>
          <p:nvPr>
            <p:ph type="body" sz="quarter" idx="20"/>
          </p:nvPr>
        </p:nvSpPr>
        <p:spPr/>
        <p:txBody>
          <a:bodyPr/>
          <a:lstStyle/>
          <a:p>
            <a:r>
              <a:rPr lang="nb-NO" sz="3600" dirty="0"/>
              <a:t>Mobiliteten i samfunnet er generelt noe lavere</a:t>
            </a:r>
          </a:p>
          <a:p>
            <a:pPr marL="0" lvl="2" indent="0">
              <a:buNone/>
            </a:pPr>
            <a:r>
              <a:rPr lang="nb-NO" sz="3200" dirty="0"/>
              <a:t>	- Hjemmekontor forklarer en del</a:t>
            </a:r>
          </a:p>
          <a:p>
            <a:r>
              <a:rPr lang="nb-NO" sz="3600" dirty="0"/>
              <a:t>Positiv trend, men fortsatt 5-8% bak 2019-nivå som gir bortfall av inntekter</a:t>
            </a:r>
          </a:p>
          <a:p>
            <a:r>
              <a:rPr lang="nb-NO" sz="3600" dirty="0"/>
              <a:t>Taper markedsandeler til bilen på fritidsreiser</a:t>
            </a:r>
          </a:p>
          <a:p>
            <a:pPr marL="0" lvl="4" indent="0">
              <a:buNone/>
            </a:pPr>
            <a:r>
              <a:rPr lang="nb-NO" sz="3800" dirty="0"/>
              <a:t>	- </a:t>
            </a:r>
            <a:r>
              <a:rPr lang="nb-NO" sz="3200" dirty="0"/>
              <a:t>Elbilisten kjører mye</a:t>
            </a:r>
          </a:p>
          <a:p>
            <a:r>
              <a:rPr lang="nb-NO" sz="3600" dirty="0"/>
              <a:t>I tillegg lav betalingsandel</a:t>
            </a:r>
          </a:p>
          <a:p>
            <a:pPr lvl="2"/>
            <a:endParaRPr lang="nb-NO" dirty="0"/>
          </a:p>
        </p:txBody>
      </p:sp>
      <p:pic>
        <p:nvPicPr>
          <p:cNvPr id="7" name="Grafikk 6">
            <a:extLst>
              <a:ext uri="{FF2B5EF4-FFF2-40B4-BE49-F238E27FC236}">
                <a16:creationId xmlns:a16="http://schemas.microsoft.com/office/drawing/2014/main" id="{B3E675B1-9338-19FB-80EB-5AD345E042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183" y="3359888"/>
            <a:ext cx="6311637" cy="6311637"/>
          </a:xfrm>
          <a:prstGeom prst="rect">
            <a:avLst/>
          </a:prstGeom>
        </p:spPr>
      </p:pic>
    </p:spTree>
    <p:extLst>
      <p:ext uri="{BB962C8B-B14F-4D97-AF65-F5344CB8AC3E}">
        <p14:creationId xmlns:p14="http://schemas.microsoft.com/office/powerpoint/2010/main" val="2144284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23902-1F5A-E431-08C2-E63B5E169A55}"/>
              </a:ext>
            </a:extLst>
          </p:cNvPr>
          <p:cNvSpPr>
            <a:spLocks noGrp="1"/>
          </p:cNvSpPr>
          <p:nvPr>
            <p:ph type="ctrTitle"/>
          </p:nvPr>
        </p:nvSpPr>
        <p:spPr>
          <a:xfrm>
            <a:off x="687387" y="6858000"/>
            <a:ext cx="23007637" cy="1329595"/>
          </a:xfrm>
        </p:spPr>
        <p:txBody>
          <a:bodyPr/>
          <a:lstStyle/>
          <a:p>
            <a:r>
              <a:rPr lang="nb-NO" sz="9600" dirty="0"/>
              <a:t>3. Innlemming av Lunner og Jevnaker</a:t>
            </a:r>
          </a:p>
        </p:txBody>
      </p:sp>
      <p:pic>
        <p:nvPicPr>
          <p:cNvPr id="4" name="Grafikk 3">
            <a:extLst>
              <a:ext uri="{FF2B5EF4-FFF2-40B4-BE49-F238E27FC236}">
                <a16:creationId xmlns:a16="http://schemas.microsoft.com/office/drawing/2014/main" id="{B86DB7A8-D6A0-15F8-AD19-C649B37025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8353" y="2820799"/>
            <a:ext cx="3299296" cy="3374281"/>
          </a:xfrm>
          <a:prstGeom prst="rect">
            <a:avLst/>
          </a:prstGeom>
        </p:spPr>
      </p:pic>
    </p:spTree>
    <p:extLst>
      <p:ext uri="{BB962C8B-B14F-4D97-AF65-F5344CB8AC3E}">
        <p14:creationId xmlns:p14="http://schemas.microsoft.com/office/powerpoint/2010/main" val="1754999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8D24036E-8955-4E53-A2CE-58A48E63B4D7}"/>
              </a:ext>
            </a:extLst>
          </p:cNvPr>
          <p:cNvGraphicFramePr>
            <a:graphicFrameLocks noChangeAspect="1"/>
          </p:cNvGraphicFramePr>
          <p:nvPr>
            <p:custDataLst>
              <p:tags r:id="rId1"/>
            </p:custDataLst>
          </p:nvPr>
        </p:nvGraphicFramePr>
        <p:xfrm>
          <a:off x="7201" y="4233"/>
          <a:ext cx="4233" cy="4233"/>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kt 6" hidden="1">
                        <a:extLst>
                          <a:ext uri="{FF2B5EF4-FFF2-40B4-BE49-F238E27FC236}">
                            <a16:creationId xmlns:a16="http://schemas.microsoft.com/office/drawing/2014/main" id="{8D24036E-8955-4E53-A2CE-58A48E63B4D7}"/>
                          </a:ext>
                        </a:extLst>
                      </p:cNvPr>
                      <p:cNvPicPr/>
                      <p:nvPr/>
                    </p:nvPicPr>
                    <p:blipFill>
                      <a:blip r:embed="rId5"/>
                      <a:stretch>
                        <a:fillRect/>
                      </a:stretch>
                    </p:blipFill>
                    <p:spPr>
                      <a:xfrm>
                        <a:off x="7201" y="4233"/>
                        <a:ext cx="4233" cy="4233"/>
                      </a:xfrm>
                      <a:prstGeom prst="rect">
                        <a:avLst/>
                      </a:prstGeom>
                    </p:spPr>
                  </p:pic>
                </p:oleObj>
              </mc:Fallback>
            </mc:AlternateContent>
          </a:graphicData>
        </a:graphic>
      </p:graphicFrame>
      <p:pic>
        <p:nvPicPr>
          <p:cNvPr id="10" name="Plassholder for innhold 9">
            <a:extLst>
              <a:ext uri="{FF2B5EF4-FFF2-40B4-BE49-F238E27FC236}">
                <a16:creationId xmlns:a16="http://schemas.microsoft.com/office/drawing/2014/main" id="{B3424D90-873F-48D0-B482-84F04D535B54}"/>
              </a:ext>
            </a:extLst>
          </p:cNvPr>
          <p:cNvPicPr>
            <a:picLocks noGrp="1" noChangeAspect="1"/>
          </p:cNvPicPr>
          <p:nvPr>
            <p:ph idx="13"/>
          </p:nvPr>
        </p:nvPicPr>
        <p:blipFill>
          <a:blip r:embed="rId6"/>
          <a:stretch>
            <a:fillRect/>
          </a:stretch>
        </p:blipFill>
        <p:spPr>
          <a:xfrm>
            <a:off x="1553774" y="3770196"/>
            <a:ext cx="7813983" cy="8514839"/>
          </a:xfrm>
        </p:spPr>
      </p:pic>
      <mc:AlternateContent xmlns:mc="http://schemas.openxmlformats.org/markup-compatibility/2006" xmlns:p14="http://schemas.microsoft.com/office/powerpoint/2010/main">
        <mc:Choice Requires="p14">
          <p:contentPart p14:bwMode="auto" r:id="rId7">
            <p14:nvContentPartPr>
              <p14:cNvPr id="18" name="Håndskrift 17">
                <a:extLst>
                  <a:ext uri="{FF2B5EF4-FFF2-40B4-BE49-F238E27FC236}">
                    <a16:creationId xmlns:a16="http://schemas.microsoft.com/office/drawing/2014/main" id="{F7BC8DFC-60A4-909A-4541-7C7EFDA11EC9}"/>
                  </a:ext>
                </a:extLst>
              </p14:cNvPr>
              <p14:cNvContentPartPr/>
              <p14:nvPr/>
            </p14:nvContentPartPr>
            <p14:xfrm>
              <a:off x="2355976" y="6485216"/>
              <a:ext cx="2014293" cy="960"/>
            </p14:xfrm>
          </p:contentPart>
        </mc:Choice>
        <mc:Fallback xmlns="">
          <p:pic>
            <p:nvPicPr>
              <p:cNvPr id="18" name="Håndskrift 17">
                <a:extLst>
                  <a:ext uri="{FF2B5EF4-FFF2-40B4-BE49-F238E27FC236}">
                    <a16:creationId xmlns:a16="http://schemas.microsoft.com/office/drawing/2014/main" id="{F7BC8DFC-60A4-909A-4541-7C7EFDA11EC9}"/>
                  </a:ext>
                </a:extLst>
              </p:cNvPr>
              <p:cNvPicPr/>
              <p:nvPr/>
            </p:nvPicPr>
            <p:blipFill>
              <a:blip r:embed="rId8"/>
              <a:stretch>
                <a:fillRect/>
              </a:stretch>
            </p:blipFill>
            <p:spPr>
              <a:xfrm>
                <a:off x="2346979" y="6461216"/>
                <a:ext cx="2031928" cy="4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Håndskrift 19">
                <a:extLst>
                  <a:ext uri="{FF2B5EF4-FFF2-40B4-BE49-F238E27FC236}">
                    <a16:creationId xmlns:a16="http://schemas.microsoft.com/office/drawing/2014/main" id="{DD0B76E9-B3D4-1CC4-14D8-8419E9DCE3EB}"/>
                  </a:ext>
                </a:extLst>
              </p14:cNvPr>
              <p14:cNvContentPartPr/>
              <p14:nvPr/>
            </p14:nvContentPartPr>
            <p14:xfrm>
              <a:off x="2004111" y="4749613"/>
              <a:ext cx="3147250" cy="960"/>
            </p14:xfrm>
          </p:contentPart>
        </mc:Choice>
        <mc:Fallback xmlns="">
          <p:pic>
            <p:nvPicPr>
              <p:cNvPr id="20" name="Håndskrift 19">
                <a:extLst>
                  <a:ext uri="{FF2B5EF4-FFF2-40B4-BE49-F238E27FC236}">
                    <a16:creationId xmlns:a16="http://schemas.microsoft.com/office/drawing/2014/main" id="{DD0B76E9-B3D4-1CC4-14D8-8419E9DCE3EB}"/>
                  </a:ext>
                </a:extLst>
              </p:cNvPr>
              <p:cNvPicPr/>
              <p:nvPr/>
            </p:nvPicPr>
            <p:blipFill>
              <a:blip r:embed="rId10"/>
              <a:stretch>
                <a:fillRect/>
              </a:stretch>
            </p:blipFill>
            <p:spPr>
              <a:xfrm>
                <a:off x="1995109" y="4725613"/>
                <a:ext cx="3164895" cy="4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Håndskrift 20">
                <a:extLst>
                  <a:ext uri="{FF2B5EF4-FFF2-40B4-BE49-F238E27FC236}">
                    <a16:creationId xmlns:a16="http://schemas.microsoft.com/office/drawing/2014/main" id="{595E9141-3916-25B2-A19E-C6BC9E28A29C}"/>
                  </a:ext>
                </a:extLst>
              </p14:cNvPr>
              <p14:cNvContentPartPr/>
              <p14:nvPr/>
            </p14:nvContentPartPr>
            <p14:xfrm>
              <a:off x="2938494" y="3995481"/>
              <a:ext cx="2850112" cy="960"/>
            </p14:xfrm>
          </p:contentPart>
        </mc:Choice>
        <mc:Fallback xmlns="">
          <p:pic>
            <p:nvPicPr>
              <p:cNvPr id="21" name="Håndskrift 20">
                <a:extLst>
                  <a:ext uri="{FF2B5EF4-FFF2-40B4-BE49-F238E27FC236}">
                    <a16:creationId xmlns:a16="http://schemas.microsoft.com/office/drawing/2014/main" id="{595E9141-3916-25B2-A19E-C6BC9E28A29C}"/>
                  </a:ext>
                </a:extLst>
              </p:cNvPr>
              <p:cNvPicPr/>
              <p:nvPr/>
            </p:nvPicPr>
            <p:blipFill>
              <a:blip r:embed="rId12"/>
              <a:stretch>
                <a:fillRect/>
              </a:stretch>
            </p:blipFill>
            <p:spPr>
              <a:xfrm>
                <a:off x="2929489" y="3971481"/>
                <a:ext cx="2867761" cy="4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Håndskrift 24">
                <a:extLst>
                  <a:ext uri="{FF2B5EF4-FFF2-40B4-BE49-F238E27FC236}">
                    <a16:creationId xmlns:a16="http://schemas.microsoft.com/office/drawing/2014/main" id="{9CD0B88D-177D-16B0-C2D3-3635677995CD}"/>
                  </a:ext>
                </a:extLst>
              </p14:cNvPr>
              <p14:cNvContentPartPr/>
              <p14:nvPr/>
            </p14:nvContentPartPr>
            <p14:xfrm>
              <a:off x="2004110" y="6060950"/>
              <a:ext cx="1101153" cy="1431217"/>
            </p14:xfrm>
          </p:contentPart>
        </mc:Choice>
        <mc:Fallback xmlns="">
          <p:pic>
            <p:nvPicPr>
              <p:cNvPr id="25" name="Håndskrift 24">
                <a:extLst>
                  <a:ext uri="{FF2B5EF4-FFF2-40B4-BE49-F238E27FC236}">
                    <a16:creationId xmlns:a16="http://schemas.microsoft.com/office/drawing/2014/main" id="{9CD0B88D-177D-16B0-C2D3-3635677995CD}"/>
                  </a:ext>
                </a:extLst>
              </p:cNvPr>
              <p:cNvPicPr/>
              <p:nvPr/>
            </p:nvPicPr>
            <p:blipFill>
              <a:blip r:embed="rId14"/>
              <a:stretch>
                <a:fillRect/>
              </a:stretch>
            </p:blipFill>
            <p:spPr>
              <a:xfrm>
                <a:off x="1995111" y="6051944"/>
                <a:ext cx="1118792" cy="144886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Håndskrift 21">
                <a:extLst>
                  <a:ext uri="{FF2B5EF4-FFF2-40B4-BE49-F238E27FC236}">
                    <a16:creationId xmlns:a16="http://schemas.microsoft.com/office/drawing/2014/main" id="{58DEB180-8F2C-FA84-BBB0-D6780A9ED25D}"/>
                  </a:ext>
                </a:extLst>
              </p14:cNvPr>
              <p14:cNvContentPartPr/>
              <p14:nvPr/>
            </p14:nvContentPartPr>
            <p14:xfrm>
              <a:off x="2938496" y="3995482"/>
              <a:ext cx="885" cy="2487816"/>
            </p14:xfrm>
          </p:contentPart>
        </mc:Choice>
        <mc:Fallback xmlns="">
          <p:pic>
            <p:nvPicPr>
              <p:cNvPr id="22" name="Håndskrift 21">
                <a:extLst>
                  <a:ext uri="{FF2B5EF4-FFF2-40B4-BE49-F238E27FC236}">
                    <a16:creationId xmlns:a16="http://schemas.microsoft.com/office/drawing/2014/main" id="{58DEB180-8F2C-FA84-BBB0-D6780A9ED25D}"/>
                  </a:ext>
                </a:extLst>
              </p:cNvPr>
              <p:cNvPicPr/>
              <p:nvPr/>
            </p:nvPicPr>
            <p:blipFill>
              <a:blip r:embed="rId16"/>
              <a:stretch>
                <a:fillRect/>
              </a:stretch>
            </p:blipFill>
            <p:spPr>
              <a:xfrm>
                <a:off x="2916371" y="3986476"/>
                <a:ext cx="44250" cy="250546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 name="Håndskrift 4">
                <a:extLst>
                  <a:ext uri="{FF2B5EF4-FFF2-40B4-BE49-F238E27FC236}">
                    <a16:creationId xmlns:a16="http://schemas.microsoft.com/office/drawing/2014/main" id="{68677E3A-2FD3-24E8-BB29-D9B0D89F6A82}"/>
                  </a:ext>
                </a:extLst>
              </p14:cNvPr>
              <p14:cNvContentPartPr/>
              <p14:nvPr/>
            </p14:nvContentPartPr>
            <p14:xfrm>
              <a:off x="2012028" y="4749615"/>
              <a:ext cx="885" cy="1290756"/>
            </p14:xfrm>
          </p:contentPart>
        </mc:Choice>
        <mc:Fallback xmlns="">
          <p:pic>
            <p:nvPicPr>
              <p:cNvPr id="5" name="Håndskrift 4">
                <a:extLst>
                  <a:ext uri="{FF2B5EF4-FFF2-40B4-BE49-F238E27FC236}">
                    <a16:creationId xmlns:a16="http://schemas.microsoft.com/office/drawing/2014/main" id="{68677E3A-2FD3-24E8-BB29-D9B0D89F6A82}"/>
                  </a:ext>
                </a:extLst>
              </p:cNvPr>
              <p:cNvPicPr/>
              <p:nvPr/>
            </p:nvPicPr>
            <p:blipFill>
              <a:blip r:embed="rId18"/>
              <a:stretch>
                <a:fillRect/>
              </a:stretch>
            </p:blipFill>
            <p:spPr>
              <a:xfrm>
                <a:off x="1989903" y="4740611"/>
                <a:ext cx="44250" cy="1308403"/>
              </a:xfrm>
              <a:prstGeom prst="rect">
                <a:avLst/>
              </a:prstGeom>
            </p:spPr>
          </p:pic>
        </mc:Fallback>
      </mc:AlternateContent>
      <p:sp>
        <p:nvSpPr>
          <p:cNvPr id="2" name="TekstSylinder 1">
            <a:extLst>
              <a:ext uri="{FF2B5EF4-FFF2-40B4-BE49-F238E27FC236}">
                <a16:creationId xmlns:a16="http://schemas.microsoft.com/office/drawing/2014/main" id="{81C40190-E136-ECBB-3B78-6CBC7351677B}"/>
              </a:ext>
            </a:extLst>
          </p:cNvPr>
          <p:cNvSpPr txBox="1"/>
          <p:nvPr/>
        </p:nvSpPr>
        <p:spPr>
          <a:xfrm>
            <a:off x="3444279" y="4159531"/>
            <a:ext cx="595356" cy="338426"/>
          </a:xfrm>
          <a:prstGeom prst="rect">
            <a:avLst/>
          </a:prstGeom>
          <a:noFill/>
        </p:spPr>
        <p:txBody>
          <a:bodyPr wrap="none" rtlCol="0">
            <a:spAutoFit/>
          </a:bodyPr>
          <a:lstStyle/>
          <a:p>
            <a:r>
              <a:rPr lang="nb-NO" sz="1599" b="1">
                <a:latin typeface="Calibri" panose="020F0502020204030204" pitchFamily="34" charset="0"/>
                <a:ea typeface="Calibri" panose="020F0502020204030204" pitchFamily="34" charset="0"/>
                <a:cs typeface="Calibri" panose="020F0502020204030204" pitchFamily="34" charset="0"/>
              </a:rPr>
              <a:t>Gran</a:t>
            </a:r>
            <a:endParaRPr lang="nb-NO" sz="1866" b="1">
              <a:latin typeface="Calibri" panose="020F0502020204030204" pitchFamily="34" charset="0"/>
              <a:ea typeface="Calibri" panose="020F0502020204030204" pitchFamily="34" charset="0"/>
              <a:cs typeface="Calibri" panose="020F0502020204030204" pitchFamily="34" charset="0"/>
            </a:endParaRPr>
          </a:p>
        </p:txBody>
      </p:sp>
      <p:sp>
        <p:nvSpPr>
          <p:cNvPr id="6" name="TekstSylinder 5">
            <a:extLst>
              <a:ext uri="{FF2B5EF4-FFF2-40B4-BE49-F238E27FC236}">
                <a16:creationId xmlns:a16="http://schemas.microsoft.com/office/drawing/2014/main" id="{33FC3683-AC23-565F-2FF6-21566CD7FDCE}"/>
              </a:ext>
            </a:extLst>
          </p:cNvPr>
          <p:cNvSpPr txBox="1"/>
          <p:nvPr/>
        </p:nvSpPr>
        <p:spPr>
          <a:xfrm>
            <a:off x="3105263" y="5597694"/>
            <a:ext cx="1476131" cy="584519"/>
          </a:xfrm>
          <a:prstGeom prst="rect">
            <a:avLst/>
          </a:prstGeom>
          <a:noFill/>
        </p:spPr>
        <p:txBody>
          <a:bodyPr wrap="square" rtlCol="0">
            <a:spAutoFit/>
          </a:bodyPr>
          <a:lstStyle/>
          <a:p>
            <a:pPr algn="ctr"/>
            <a:r>
              <a:rPr lang="nb-NO" sz="1599" b="1" dirty="0">
                <a:latin typeface="Calibri" panose="020F0502020204030204" pitchFamily="34" charset="0"/>
                <a:ea typeface="Calibri" panose="020F0502020204030204" pitchFamily="34" charset="0"/>
                <a:cs typeface="Calibri" panose="020F0502020204030204" pitchFamily="34" charset="0"/>
              </a:rPr>
              <a:t>Jevnaker og Lunner</a:t>
            </a:r>
          </a:p>
        </p:txBody>
      </p:sp>
      <p:sp>
        <p:nvSpPr>
          <p:cNvPr id="8" name="TekstSylinder 7">
            <a:extLst>
              <a:ext uri="{FF2B5EF4-FFF2-40B4-BE49-F238E27FC236}">
                <a16:creationId xmlns:a16="http://schemas.microsoft.com/office/drawing/2014/main" id="{5C5B51F6-905D-8445-68F4-4EA03A83B474}"/>
              </a:ext>
            </a:extLst>
          </p:cNvPr>
          <p:cNvSpPr txBox="1"/>
          <p:nvPr/>
        </p:nvSpPr>
        <p:spPr>
          <a:xfrm>
            <a:off x="1942080" y="5037857"/>
            <a:ext cx="1029941" cy="338426"/>
          </a:xfrm>
          <a:prstGeom prst="rect">
            <a:avLst/>
          </a:prstGeom>
          <a:noFill/>
        </p:spPr>
        <p:txBody>
          <a:bodyPr wrap="square" rtlCol="0">
            <a:spAutoFit/>
          </a:bodyPr>
          <a:lstStyle/>
          <a:p>
            <a:pPr algn="ctr"/>
            <a:r>
              <a:rPr lang="nb-NO" sz="1599" b="1">
                <a:latin typeface="Calibri" panose="020F0502020204030204" pitchFamily="34" charset="0"/>
                <a:ea typeface="Calibri" panose="020F0502020204030204" pitchFamily="34" charset="0"/>
                <a:cs typeface="Calibri" panose="020F0502020204030204" pitchFamily="34" charset="0"/>
              </a:rPr>
              <a:t>Ringe-rike</a:t>
            </a:r>
          </a:p>
        </p:txBody>
      </p:sp>
      <p:sp>
        <p:nvSpPr>
          <p:cNvPr id="9" name="TekstSylinder 8">
            <a:extLst>
              <a:ext uri="{FF2B5EF4-FFF2-40B4-BE49-F238E27FC236}">
                <a16:creationId xmlns:a16="http://schemas.microsoft.com/office/drawing/2014/main" id="{C33A0531-2A5D-97AA-4D91-F8991D8E1DA2}"/>
              </a:ext>
            </a:extLst>
          </p:cNvPr>
          <p:cNvSpPr txBox="1"/>
          <p:nvPr/>
        </p:nvSpPr>
        <p:spPr>
          <a:xfrm>
            <a:off x="2844872" y="6627077"/>
            <a:ext cx="577402" cy="338426"/>
          </a:xfrm>
          <a:prstGeom prst="rect">
            <a:avLst/>
          </a:prstGeom>
          <a:noFill/>
        </p:spPr>
        <p:txBody>
          <a:bodyPr wrap="none" rtlCol="0">
            <a:spAutoFit/>
          </a:bodyPr>
          <a:lstStyle/>
          <a:p>
            <a:r>
              <a:rPr lang="nb-NO" sz="1599" b="1">
                <a:latin typeface="Calibri" panose="020F0502020204030204" pitchFamily="34" charset="0"/>
                <a:ea typeface="Calibri" panose="020F0502020204030204" pitchFamily="34" charset="0"/>
                <a:cs typeface="Calibri" panose="020F0502020204030204" pitchFamily="34" charset="0"/>
              </a:rPr>
              <a:t>Hole</a:t>
            </a:r>
          </a:p>
        </p:txBody>
      </p:sp>
      <p:sp>
        <p:nvSpPr>
          <p:cNvPr id="23" name="TekstSylinder 22">
            <a:extLst>
              <a:ext uri="{FF2B5EF4-FFF2-40B4-BE49-F238E27FC236}">
                <a16:creationId xmlns:a16="http://schemas.microsoft.com/office/drawing/2014/main" id="{F9A9206F-3040-F4D5-6FC4-F6B9B590A6BE}"/>
              </a:ext>
            </a:extLst>
          </p:cNvPr>
          <p:cNvSpPr txBox="1"/>
          <p:nvPr/>
        </p:nvSpPr>
        <p:spPr>
          <a:xfrm>
            <a:off x="3397635" y="4979575"/>
            <a:ext cx="1102658" cy="523220"/>
          </a:xfrm>
          <a:prstGeom prst="rect">
            <a:avLst/>
          </a:prstGeom>
          <a:noFill/>
        </p:spPr>
        <p:txBody>
          <a:bodyPr wrap="square" rtlCol="0">
            <a:spAutoFit/>
          </a:bodyPr>
          <a:lstStyle/>
          <a:p>
            <a:r>
              <a:rPr lang="nb-NO" sz="2800" b="1" dirty="0"/>
              <a:t>4NV</a:t>
            </a:r>
          </a:p>
        </p:txBody>
      </p:sp>
      <p:sp>
        <p:nvSpPr>
          <p:cNvPr id="28" name="TekstSylinder 27">
            <a:extLst>
              <a:ext uri="{FF2B5EF4-FFF2-40B4-BE49-F238E27FC236}">
                <a16:creationId xmlns:a16="http://schemas.microsoft.com/office/drawing/2014/main" id="{D3450F25-B2CB-0E29-ABE7-7EED6B74AB12}"/>
              </a:ext>
            </a:extLst>
          </p:cNvPr>
          <p:cNvSpPr txBox="1"/>
          <p:nvPr/>
        </p:nvSpPr>
        <p:spPr>
          <a:xfrm>
            <a:off x="318976" y="1242364"/>
            <a:ext cx="23689339" cy="923330"/>
          </a:xfrm>
          <a:prstGeom prst="rect">
            <a:avLst/>
          </a:prstGeom>
          <a:noFill/>
        </p:spPr>
        <p:txBody>
          <a:bodyPr wrap="square" rtlCol="0">
            <a:spAutoFit/>
          </a:bodyPr>
          <a:lstStyle/>
          <a:p>
            <a:r>
              <a:rPr lang="nb-NO" sz="5400" b="1" dirty="0">
                <a:solidFill>
                  <a:schemeClr val="tx2"/>
                </a:solidFill>
              </a:rPr>
              <a:t>Innlemming av Jevnaker og Lunner i Ruters pris- og sonesystem 4NV</a:t>
            </a:r>
          </a:p>
        </p:txBody>
      </p:sp>
      <p:sp>
        <p:nvSpPr>
          <p:cNvPr id="29" name="TekstSylinder 28">
            <a:extLst>
              <a:ext uri="{FF2B5EF4-FFF2-40B4-BE49-F238E27FC236}">
                <a16:creationId xmlns:a16="http://schemas.microsoft.com/office/drawing/2014/main" id="{22F5D668-E1E8-D2E2-FE49-5A4A3C9884AB}"/>
              </a:ext>
            </a:extLst>
          </p:cNvPr>
          <p:cNvSpPr txBox="1"/>
          <p:nvPr/>
        </p:nvSpPr>
        <p:spPr>
          <a:xfrm>
            <a:off x="10985548" y="3995481"/>
            <a:ext cx="9679891" cy="7540526"/>
          </a:xfrm>
          <a:prstGeom prst="rect">
            <a:avLst/>
          </a:prstGeom>
          <a:noFill/>
        </p:spPr>
        <p:txBody>
          <a:bodyPr wrap="square" rtlCol="0">
            <a:spAutoFit/>
          </a:bodyPr>
          <a:lstStyle/>
          <a:p>
            <a:pPr marL="914400" lvl="1" indent="-457200">
              <a:buFont typeface="Arial" panose="020B0604020202020204" pitchFamily="34" charset="0"/>
              <a:buChar char="•"/>
            </a:pPr>
            <a:r>
              <a:rPr lang="nb-NO" sz="3600" dirty="0"/>
              <a:t>Ruter har ansvar for kollektivtilbudet</a:t>
            </a:r>
          </a:p>
          <a:p>
            <a:pPr marL="1371600" lvl="2" indent="-457200">
              <a:buFont typeface="Arial" panose="020B0604020202020204" pitchFamily="34" charset="0"/>
              <a:buChar char="•"/>
            </a:pPr>
            <a:r>
              <a:rPr lang="nb-NO" sz="3200" dirty="0"/>
              <a:t>Kjører videre på samarbeidsavtale med Innlandstrafikk</a:t>
            </a:r>
          </a:p>
          <a:p>
            <a:endParaRPr lang="nb-NO" sz="3200" dirty="0"/>
          </a:p>
          <a:p>
            <a:pPr marL="914400" lvl="1" indent="-457200">
              <a:buFont typeface="Arial" panose="020B0604020202020204" pitchFamily="34" charset="0"/>
              <a:buChar char="•"/>
            </a:pPr>
            <a:r>
              <a:rPr lang="nb-NO" sz="3600" dirty="0"/>
              <a:t>Gir kunden mulighet til nyttiggjøre seg av både Innlandtrafikk og Ruters billettprodukter avhengig av reisemål. </a:t>
            </a:r>
          </a:p>
          <a:p>
            <a:endParaRPr lang="nb-NO" sz="3200" dirty="0"/>
          </a:p>
          <a:p>
            <a:pPr marL="914400" lvl="1" indent="-457200">
              <a:buFont typeface="Arial" panose="020B0604020202020204" pitchFamily="34" charset="0"/>
              <a:buChar char="•"/>
            </a:pPr>
            <a:r>
              <a:rPr lang="nb-NO" sz="3600" dirty="0"/>
              <a:t>Veien videre: Se helhetlig på Hadelandsområdet sammen med Romerike i kommende anbudsprosess</a:t>
            </a:r>
          </a:p>
          <a:p>
            <a:pPr marL="457200" indent="-457200">
              <a:buFont typeface="Arial" panose="020B0604020202020204" pitchFamily="34" charset="0"/>
              <a:buChar char="•"/>
            </a:pPr>
            <a:endParaRPr lang="nb-NO" sz="3200" dirty="0"/>
          </a:p>
          <a:p>
            <a:pPr marL="1371600" lvl="2" indent="-457200">
              <a:buFont typeface="Arial" panose="020B0604020202020204" pitchFamily="34" charset="0"/>
              <a:buChar char="•"/>
            </a:pPr>
            <a:r>
              <a:rPr lang="nb-NO" sz="3600" dirty="0"/>
              <a:t>Ruteendringer gjennom omdisponering av midler eller tilskudd</a:t>
            </a:r>
          </a:p>
        </p:txBody>
      </p:sp>
    </p:spTree>
    <p:extLst>
      <p:ext uri="{BB962C8B-B14F-4D97-AF65-F5344CB8AC3E}">
        <p14:creationId xmlns:p14="http://schemas.microsoft.com/office/powerpoint/2010/main" val="2075540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23902-1F5A-E431-08C2-E63B5E169A55}"/>
              </a:ext>
            </a:extLst>
          </p:cNvPr>
          <p:cNvSpPr>
            <a:spLocks noGrp="1"/>
          </p:cNvSpPr>
          <p:nvPr>
            <p:ph type="ctrTitle"/>
          </p:nvPr>
        </p:nvSpPr>
        <p:spPr/>
        <p:txBody>
          <a:bodyPr/>
          <a:lstStyle/>
          <a:p>
            <a:r>
              <a:rPr lang="nb-NO" dirty="0"/>
              <a:t>1. Ruter</a:t>
            </a:r>
          </a:p>
        </p:txBody>
      </p:sp>
      <p:sp>
        <p:nvSpPr>
          <p:cNvPr id="3" name="Undertittel 2">
            <a:extLst>
              <a:ext uri="{FF2B5EF4-FFF2-40B4-BE49-F238E27FC236}">
                <a16:creationId xmlns:a16="http://schemas.microsoft.com/office/drawing/2014/main" id="{F3713DF8-781A-1274-2CAB-A08857C7A34F}"/>
              </a:ext>
            </a:extLst>
          </p:cNvPr>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427624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a:extLst>
              <a:ext uri="{FF2B5EF4-FFF2-40B4-BE49-F238E27FC236}">
                <a16:creationId xmlns:a16="http://schemas.microsoft.com/office/drawing/2014/main" id="{05F3BB99-7C8C-5171-0C19-B648212B7880}"/>
              </a:ext>
            </a:extLst>
          </p:cNvPr>
          <p:cNvGrpSpPr/>
          <p:nvPr/>
        </p:nvGrpSpPr>
        <p:grpSpPr>
          <a:xfrm>
            <a:off x="10622302" y="4683050"/>
            <a:ext cx="5686104" cy="2794989"/>
            <a:chOff x="-915627" y="3966418"/>
            <a:chExt cx="5686104" cy="2794989"/>
          </a:xfrm>
        </p:grpSpPr>
        <p:sp>
          <p:nvSpPr>
            <p:cNvPr id="12" name="Avrundet rektangel 11">
              <a:extLst>
                <a:ext uri="{FF2B5EF4-FFF2-40B4-BE49-F238E27FC236}">
                  <a16:creationId xmlns:a16="http://schemas.microsoft.com/office/drawing/2014/main" id="{A9546FC6-B91E-FD56-0301-A46FC8C0ED3B}"/>
                </a:ext>
              </a:extLst>
            </p:cNvPr>
            <p:cNvSpPr>
              <a:spLocks/>
            </p:cNvSpPr>
            <p:nvPr/>
          </p:nvSpPr>
          <p:spPr>
            <a:xfrm>
              <a:off x="-915627" y="3966418"/>
              <a:ext cx="5686104" cy="2420528"/>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88000" tIns="180000" rIns="288000" bIns="360000" rtlCol="0" anchor="ctr">
              <a:normAutofit fontScale="92500"/>
            </a:bodyPr>
            <a:lstStyle/>
            <a:p>
              <a:pPr>
                <a:lnSpc>
                  <a:spcPct val="150000"/>
                </a:lnSpc>
              </a:pPr>
              <a:r>
                <a:rPr lang="nb-NO" sz="2400" dirty="0">
                  <a:solidFill>
                    <a:schemeClr val="tx2"/>
                  </a:solidFill>
                  <a:latin typeface="+mj-lt"/>
                </a:rPr>
                <a:t>Høst 2025 | Oppstartsfase (18mnd) </a:t>
              </a:r>
              <a:r>
                <a:rPr lang="nb-NO" sz="2000" dirty="0">
                  <a:solidFill>
                    <a:schemeClr val="tx2"/>
                  </a:solidFill>
                  <a:latin typeface="TID UI" panose="02000503000000020004" pitchFamily="2" charset="0"/>
                </a:rPr>
                <a:t>Operatør bestiller materiell og nødvendige tiltak på infrastruktur, bussanlegg, mv. gjennomføres og ferdigstilles til oppstart.</a:t>
              </a:r>
              <a:endParaRPr lang="nb-NO" sz="2000" dirty="0">
                <a:solidFill>
                  <a:schemeClr val="tx2"/>
                </a:solidFill>
                <a:effectLst/>
                <a:latin typeface="TID UI" panose="02000503000000020004" pitchFamily="2" charset="0"/>
                <a:ea typeface="TID UI" panose="02000503000000020004" pitchFamily="2" charset="0"/>
                <a:cs typeface="TID UI" panose="02000503000000020004" pitchFamily="2" charset="0"/>
              </a:endParaRPr>
            </a:p>
          </p:txBody>
        </p:sp>
        <p:sp>
          <p:nvSpPr>
            <p:cNvPr id="13" name="Trekant 12">
              <a:extLst>
                <a:ext uri="{FF2B5EF4-FFF2-40B4-BE49-F238E27FC236}">
                  <a16:creationId xmlns:a16="http://schemas.microsoft.com/office/drawing/2014/main" id="{4E6B5785-69F2-A1B4-14BE-D559C7936C1E}"/>
                </a:ext>
              </a:extLst>
            </p:cNvPr>
            <p:cNvSpPr/>
            <p:nvPr/>
          </p:nvSpPr>
          <p:spPr>
            <a:xfrm rot="10800000">
              <a:off x="2588450" y="6346374"/>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cxnSp>
        <p:nvCxnSpPr>
          <p:cNvPr id="4" name="Rett linje 3">
            <a:extLst>
              <a:ext uri="{FF2B5EF4-FFF2-40B4-BE49-F238E27FC236}">
                <a16:creationId xmlns:a16="http://schemas.microsoft.com/office/drawing/2014/main" id="{7DBA9E27-BDF1-5BDC-2AB5-A087844A0D07}"/>
              </a:ext>
            </a:extLst>
          </p:cNvPr>
          <p:cNvCxnSpPr>
            <a:cxnSpLocks/>
          </p:cNvCxnSpPr>
          <p:nvPr/>
        </p:nvCxnSpPr>
        <p:spPr>
          <a:xfrm flipH="1">
            <a:off x="1323483" y="8056950"/>
            <a:ext cx="23058930" cy="0"/>
          </a:xfrm>
          <a:prstGeom prst="line">
            <a:avLst/>
          </a:prstGeom>
          <a:ln w="2667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3101BE35-BFA4-2C3E-B5FE-96682507E820}"/>
              </a:ext>
            </a:extLst>
          </p:cNvPr>
          <p:cNvSpPr>
            <a:spLocks noGrp="1"/>
          </p:cNvSpPr>
          <p:nvPr>
            <p:ph type="ctrTitle"/>
          </p:nvPr>
        </p:nvSpPr>
        <p:spPr>
          <a:xfrm>
            <a:off x="184974" y="1985215"/>
            <a:ext cx="22368402" cy="1107996"/>
          </a:xfrm>
        </p:spPr>
        <p:txBody>
          <a:bodyPr>
            <a:normAutofit fontScale="90000"/>
          </a:bodyPr>
          <a:lstStyle/>
          <a:p>
            <a:r>
              <a:rPr lang="nb-NO" sz="7200" b="1" dirty="0"/>
              <a:t>Nytt anbud for Romerike</a:t>
            </a:r>
            <a:br>
              <a:rPr lang="nb-NO" sz="7200" dirty="0"/>
            </a:br>
            <a:r>
              <a:rPr lang="nb-NO" sz="7200" dirty="0"/>
              <a:t>Planlegging pågår</a:t>
            </a:r>
          </a:p>
        </p:txBody>
      </p:sp>
      <p:sp>
        <p:nvSpPr>
          <p:cNvPr id="5" name="Ellipse 4">
            <a:extLst>
              <a:ext uri="{FF2B5EF4-FFF2-40B4-BE49-F238E27FC236}">
                <a16:creationId xmlns:a16="http://schemas.microsoft.com/office/drawing/2014/main" id="{FDC047DF-7789-CE7B-EBA9-CD8884CB9B8C}"/>
              </a:ext>
            </a:extLst>
          </p:cNvPr>
          <p:cNvSpPr>
            <a:spLocks noChangeAspect="1"/>
          </p:cNvSpPr>
          <p:nvPr/>
        </p:nvSpPr>
        <p:spPr>
          <a:xfrm>
            <a:off x="9037386"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7" name="Ellipse 6">
            <a:extLst>
              <a:ext uri="{FF2B5EF4-FFF2-40B4-BE49-F238E27FC236}">
                <a16:creationId xmlns:a16="http://schemas.microsoft.com/office/drawing/2014/main" id="{63D430E1-5579-BE0C-EBED-706256F3BACE}"/>
              </a:ext>
            </a:extLst>
          </p:cNvPr>
          <p:cNvSpPr>
            <a:spLocks noChangeAspect="1"/>
          </p:cNvSpPr>
          <p:nvPr/>
        </p:nvSpPr>
        <p:spPr>
          <a:xfrm>
            <a:off x="14651606"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cxnSp>
        <p:nvCxnSpPr>
          <p:cNvPr id="8" name="Rett linje 7">
            <a:extLst>
              <a:ext uri="{FF2B5EF4-FFF2-40B4-BE49-F238E27FC236}">
                <a16:creationId xmlns:a16="http://schemas.microsoft.com/office/drawing/2014/main" id="{FE6C474E-42EA-EE71-1A06-932B3B97A4C9}"/>
              </a:ext>
            </a:extLst>
          </p:cNvPr>
          <p:cNvCxnSpPr>
            <a:cxnSpLocks/>
          </p:cNvCxnSpPr>
          <p:nvPr/>
        </p:nvCxnSpPr>
        <p:spPr>
          <a:xfrm flipH="1">
            <a:off x="1351749" y="8056950"/>
            <a:ext cx="3797628" cy="0"/>
          </a:xfrm>
          <a:prstGeom prst="line">
            <a:avLst/>
          </a:prstGeom>
          <a:ln w="266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8B80E56A-95CD-2384-8439-2E03AA04DBE5}"/>
              </a:ext>
            </a:extLst>
          </p:cNvPr>
          <p:cNvSpPr>
            <a:spLocks noChangeAspect="1"/>
          </p:cNvSpPr>
          <p:nvPr/>
        </p:nvSpPr>
        <p:spPr>
          <a:xfrm rot="5400000">
            <a:off x="1328516" y="7699862"/>
            <a:ext cx="720000" cy="720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10" name="Ellipse 9">
            <a:extLst>
              <a:ext uri="{FF2B5EF4-FFF2-40B4-BE49-F238E27FC236}">
                <a16:creationId xmlns:a16="http://schemas.microsoft.com/office/drawing/2014/main" id="{34208BF1-0DBC-6469-0A33-216BF4680554}"/>
              </a:ext>
            </a:extLst>
          </p:cNvPr>
          <p:cNvSpPr>
            <a:spLocks noChangeAspect="1"/>
          </p:cNvSpPr>
          <p:nvPr/>
        </p:nvSpPr>
        <p:spPr>
          <a:xfrm rot="5400000">
            <a:off x="4824810" y="7699862"/>
            <a:ext cx="720000" cy="720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29" name="Ellipse 28">
            <a:extLst>
              <a:ext uri="{FF2B5EF4-FFF2-40B4-BE49-F238E27FC236}">
                <a16:creationId xmlns:a16="http://schemas.microsoft.com/office/drawing/2014/main" id="{6855E72C-C388-A0B1-2D73-B1DE0F4FFE54}"/>
              </a:ext>
            </a:extLst>
          </p:cNvPr>
          <p:cNvSpPr>
            <a:spLocks noChangeAspect="1"/>
          </p:cNvSpPr>
          <p:nvPr/>
        </p:nvSpPr>
        <p:spPr>
          <a:xfrm>
            <a:off x="21829432"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nvGrpSpPr>
          <p:cNvPr id="40" name="Gruppe 39">
            <a:extLst>
              <a:ext uri="{FF2B5EF4-FFF2-40B4-BE49-F238E27FC236}">
                <a16:creationId xmlns:a16="http://schemas.microsoft.com/office/drawing/2014/main" id="{88F9EF43-E5E1-7D85-48A8-82F1A1A72C87}"/>
              </a:ext>
            </a:extLst>
          </p:cNvPr>
          <p:cNvGrpSpPr/>
          <p:nvPr/>
        </p:nvGrpSpPr>
        <p:grpSpPr>
          <a:xfrm>
            <a:off x="6164775" y="8537422"/>
            <a:ext cx="6520168" cy="2981098"/>
            <a:chOff x="8738259" y="6523102"/>
            <a:chExt cx="6520168" cy="3418848"/>
          </a:xfrm>
        </p:grpSpPr>
        <p:sp>
          <p:nvSpPr>
            <p:cNvPr id="16" name="Avrundet rektangel 15">
              <a:extLst>
                <a:ext uri="{FF2B5EF4-FFF2-40B4-BE49-F238E27FC236}">
                  <a16:creationId xmlns:a16="http://schemas.microsoft.com/office/drawing/2014/main" id="{364BC230-31F3-9ED3-ADFD-BB43EBDDA164}"/>
                </a:ext>
              </a:extLst>
            </p:cNvPr>
            <p:cNvSpPr>
              <a:spLocks/>
            </p:cNvSpPr>
            <p:nvPr/>
          </p:nvSpPr>
          <p:spPr>
            <a:xfrm>
              <a:off x="8738259" y="6938135"/>
              <a:ext cx="6520168" cy="3003815"/>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fontScale="77500" lnSpcReduction="20000"/>
            </a:bodyPr>
            <a:lstStyle/>
            <a:p>
              <a:pPr marL="0" indent="0">
                <a:lnSpc>
                  <a:spcPct val="150000"/>
                </a:lnSpc>
                <a:buNone/>
              </a:pPr>
              <a:r>
                <a:rPr lang="nb-NO" sz="2900" dirty="0">
                  <a:solidFill>
                    <a:schemeClr val="tx2"/>
                  </a:solidFill>
                  <a:latin typeface="+mj-lt"/>
                </a:rPr>
                <a:t>Sommer 2024 | Konkurransefase (12mnd) </a:t>
              </a:r>
              <a:r>
                <a:rPr lang="nb-NO" sz="2000" dirty="0">
                  <a:solidFill>
                    <a:schemeClr val="tx2"/>
                  </a:solidFill>
                  <a:latin typeface="TID UI" panose="02000503000000020004" pitchFamily="2" charset="0"/>
                </a:rPr>
                <a:t>Utarbeidelse av konkurransegrunnlag inkl. rutetilbudet som skal ligge til grunn ved oppstart. Utlyse konkurranse, få inn og evaluere tilbud, velge operatør og signere kontrakt.</a:t>
              </a:r>
            </a:p>
          </p:txBody>
        </p:sp>
        <p:sp>
          <p:nvSpPr>
            <p:cNvPr id="31" name="Trekant 30">
              <a:extLst>
                <a:ext uri="{FF2B5EF4-FFF2-40B4-BE49-F238E27FC236}">
                  <a16:creationId xmlns:a16="http://schemas.microsoft.com/office/drawing/2014/main" id="{1F93501C-F6AF-5FC4-48B7-687946DB2A08}"/>
                </a:ext>
              </a:extLst>
            </p:cNvPr>
            <p:cNvSpPr/>
            <p:nvPr/>
          </p:nvSpPr>
          <p:spPr>
            <a:xfrm>
              <a:off x="11467300" y="6523102"/>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grpSp>
        <p:nvGrpSpPr>
          <p:cNvPr id="38" name="Gruppe 37">
            <a:extLst>
              <a:ext uri="{FF2B5EF4-FFF2-40B4-BE49-F238E27FC236}">
                <a16:creationId xmlns:a16="http://schemas.microsoft.com/office/drawing/2014/main" id="{919725A6-8194-57B6-E84D-8B2AAD246A10}"/>
              </a:ext>
            </a:extLst>
          </p:cNvPr>
          <p:cNvGrpSpPr/>
          <p:nvPr/>
        </p:nvGrpSpPr>
        <p:grpSpPr>
          <a:xfrm>
            <a:off x="3480324" y="4568824"/>
            <a:ext cx="4161904" cy="2831139"/>
            <a:chOff x="3480324" y="3968406"/>
            <a:chExt cx="4161904" cy="2831139"/>
          </a:xfrm>
        </p:grpSpPr>
        <p:sp>
          <p:nvSpPr>
            <p:cNvPr id="15" name="Avrundet rektangel 14">
              <a:extLst>
                <a:ext uri="{FF2B5EF4-FFF2-40B4-BE49-F238E27FC236}">
                  <a16:creationId xmlns:a16="http://schemas.microsoft.com/office/drawing/2014/main" id="{A8D62C72-3687-3154-24BA-32FE6E7D9935}"/>
                </a:ext>
              </a:extLst>
            </p:cNvPr>
            <p:cNvSpPr>
              <a:spLocks/>
            </p:cNvSpPr>
            <p:nvPr/>
          </p:nvSpPr>
          <p:spPr>
            <a:xfrm>
              <a:off x="3480324" y="3968406"/>
              <a:ext cx="4161904" cy="2420528"/>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88000" tIns="180000" rIns="288000" bIns="360000" rtlCol="0" anchor="ctr">
              <a:normAutofit fontScale="92500" lnSpcReduction="10000"/>
            </a:bodyPr>
            <a:lstStyle/>
            <a:p>
              <a:pPr marL="0" indent="0">
                <a:lnSpc>
                  <a:spcPct val="150000"/>
                </a:lnSpc>
                <a:buNone/>
              </a:pPr>
              <a:r>
                <a:rPr lang="nb-NO" sz="2400" dirty="0">
                  <a:solidFill>
                    <a:schemeClr val="tx2"/>
                  </a:solidFill>
                  <a:latin typeface="+mj-lt"/>
                </a:rPr>
                <a:t>Vår 2024 | Forprosess</a:t>
              </a:r>
            </a:p>
            <a:p>
              <a:pPr marL="0" indent="0">
                <a:lnSpc>
                  <a:spcPct val="120000"/>
                </a:lnSpc>
                <a:buNone/>
              </a:pPr>
              <a:r>
                <a:rPr lang="nb-NO" sz="2000" dirty="0">
                  <a:solidFill>
                    <a:schemeClr val="tx2"/>
                  </a:solidFill>
                  <a:effectLst/>
                  <a:latin typeface="TID UI" panose="02000503000000020004" pitchFamily="2" charset="0"/>
                  <a:ea typeface="TID UI" panose="02000503000000020004" pitchFamily="2" charset="0"/>
                  <a:cs typeface="TID UI" panose="02000503000000020004" pitchFamily="2" charset="0"/>
                </a:rPr>
                <a:t>Inkluderer blant annet detaljering av tilbudet som skal inn i konkurransegrunnlaget.</a:t>
              </a:r>
            </a:p>
            <a:p>
              <a:pPr marL="0" indent="0">
                <a:lnSpc>
                  <a:spcPts val="2800"/>
                </a:lnSpc>
                <a:buNone/>
              </a:pPr>
              <a:endParaRPr lang="nb-NO" sz="2000" dirty="0">
                <a:solidFill>
                  <a:schemeClr val="tx2"/>
                </a:solidFill>
                <a:effectLst/>
                <a:latin typeface="TID UI" panose="02000503000000020004" pitchFamily="2" charset="0"/>
                <a:ea typeface="TID UI" panose="02000503000000020004" pitchFamily="2" charset="0"/>
                <a:cs typeface="TID UI" panose="02000503000000020004" pitchFamily="2" charset="0"/>
              </a:endParaRPr>
            </a:p>
          </p:txBody>
        </p:sp>
        <p:sp>
          <p:nvSpPr>
            <p:cNvPr id="32" name="Trekant 31">
              <a:extLst>
                <a:ext uri="{FF2B5EF4-FFF2-40B4-BE49-F238E27FC236}">
                  <a16:creationId xmlns:a16="http://schemas.microsoft.com/office/drawing/2014/main" id="{8E44A6F9-1125-D765-5BD8-765BE6163D2E}"/>
                </a:ext>
              </a:extLst>
            </p:cNvPr>
            <p:cNvSpPr/>
            <p:nvPr/>
          </p:nvSpPr>
          <p:spPr>
            <a:xfrm rot="10800000">
              <a:off x="4872722" y="6384512"/>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grpSp>
        <p:nvGrpSpPr>
          <p:cNvPr id="47" name="Gruppe 46">
            <a:extLst>
              <a:ext uri="{FF2B5EF4-FFF2-40B4-BE49-F238E27FC236}">
                <a16:creationId xmlns:a16="http://schemas.microsoft.com/office/drawing/2014/main" id="{312F4A21-069B-F037-501E-E19F78756B03}"/>
              </a:ext>
            </a:extLst>
          </p:cNvPr>
          <p:cNvGrpSpPr/>
          <p:nvPr/>
        </p:nvGrpSpPr>
        <p:grpSpPr>
          <a:xfrm>
            <a:off x="987473" y="8635862"/>
            <a:ext cx="4161904" cy="2939324"/>
            <a:chOff x="1322776" y="8037736"/>
            <a:chExt cx="4161904" cy="2939324"/>
          </a:xfrm>
        </p:grpSpPr>
        <p:sp>
          <p:nvSpPr>
            <p:cNvPr id="14" name="Avrundet rektangel 13">
              <a:extLst>
                <a:ext uri="{FF2B5EF4-FFF2-40B4-BE49-F238E27FC236}">
                  <a16:creationId xmlns:a16="http://schemas.microsoft.com/office/drawing/2014/main" id="{E7F2A274-F946-E308-32B5-BE480615A844}"/>
                </a:ext>
              </a:extLst>
            </p:cNvPr>
            <p:cNvSpPr>
              <a:spLocks/>
            </p:cNvSpPr>
            <p:nvPr/>
          </p:nvSpPr>
          <p:spPr>
            <a:xfrm>
              <a:off x="1322776" y="8452769"/>
              <a:ext cx="4161904" cy="2524291"/>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fontScale="85000" lnSpcReduction="10000"/>
            </a:bodyPr>
            <a:lstStyle/>
            <a:p>
              <a:pPr marL="0" indent="0">
                <a:lnSpc>
                  <a:spcPct val="150000"/>
                </a:lnSpc>
                <a:buNone/>
              </a:pPr>
              <a:r>
                <a:rPr lang="nb-NO" sz="2400" dirty="0">
                  <a:solidFill>
                    <a:schemeClr val="tx2"/>
                  </a:solidFill>
                  <a:latin typeface="+mj-lt"/>
                </a:rPr>
                <a:t>Høst 2023 | Mål og rammer</a:t>
              </a:r>
            </a:p>
            <a:p>
              <a:pPr marL="0" indent="0">
                <a:lnSpc>
                  <a:spcPct val="120000"/>
                </a:lnSpc>
                <a:buNone/>
              </a:pPr>
              <a:r>
                <a:rPr lang="nb-NO" sz="2000" dirty="0">
                  <a:solidFill>
                    <a:schemeClr val="tx2"/>
                  </a:solidFill>
                  <a:latin typeface="TID UI" panose="02000503000000020004" pitchFamily="2" charset="0"/>
                </a:rPr>
                <a:t>Oppstart forarbeid tilbudsutvikling. Målsettinger, behovsvurderinger, forventning om økonomisk handlingsrom, mv.</a:t>
              </a:r>
            </a:p>
          </p:txBody>
        </p:sp>
        <p:sp>
          <p:nvSpPr>
            <p:cNvPr id="46" name="Rettvinklet trekant 45">
              <a:extLst>
                <a:ext uri="{FF2B5EF4-FFF2-40B4-BE49-F238E27FC236}">
                  <a16:creationId xmlns:a16="http://schemas.microsoft.com/office/drawing/2014/main" id="{CC751DD8-F773-BED2-6844-9A7269DA5720}"/>
                </a:ext>
              </a:extLst>
            </p:cNvPr>
            <p:cNvSpPr/>
            <p:nvPr/>
          </p:nvSpPr>
          <p:spPr>
            <a:xfrm>
              <a:off x="1646370" y="8037736"/>
              <a:ext cx="477326" cy="477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grpSp>
        <p:nvGrpSpPr>
          <p:cNvPr id="21" name="Gruppe 20">
            <a:extLst>
              <a:ext uri="{FF2B5EF4-FFF2-40B4-BE49-F238E27FC236}">
                <a16:creationId xmlns:a16="http://schemas.microsoft.com/office/drawing/2014/main" id="{8CFC2904-A6B5-DD13-810B-4ACD6AC86A2C}"/>
              </a:ext>
            </a:extLst>
          </p:cNvPr>
          <p:cNvGrpSpPr/>
          <p:nvPr/>
        </p:nvGrpSpPr>
        <p:grpSpPr>
          <a:xfrm>
            <a:off x="16529274" y="4189388"/>
            <a:ext cx="4161904" cy="2939324"/>
            <a:chOff x="12812431" y="8037736"/>
            <a:chExt cx="4161904" cy="2939324"/>
          </a:xfrm>
        </p:grpSpPr>
        <p:sp>
          <p:nvSpPr>
            <p:cNvPr id="23" name="Avrundet rektangel 22">
              <a:extLst>
                <a:ext uri="{FF2B5EF4-FFF2-40B4-BE49-F238E27FC236}">
                  <a16:creationId xmlns:a16="http://schemas.microsoft.com/office/drawing/2014/main" id="{8E291CD8-2D23-0EC7-4D57-150298A37FF5}"/>
                </a:ext>
              </a:extLst>
            </p:cNvPr>
            <p:cNvSpPr>
              <a:spLocks/>
            </p:cNvSpPr>
            <p:nvPr/>
          </p:nvSpPr>
          <p:spPr>
            <a:xfrm>
              <a:off x="12812431" y="8452769"/>
              <a:ext cx="4161904" cy="2524291"/>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a:bodyPr>
            <a:lstStyle/>
            <a:p>
              <a:pPr marL="0" indent="0">
                <a:lnSpc>
                  <a:spcPct val="150000"/>
                </a:lnSpc>
                <a:buNone/>
              </a:pPr>
              <a:r>
                <a:rPr lang="nb-NO" sz="2400" dirty="0">
                  <a:solidFill>
                    <a:schemeClr val="tx2"/>
                  </a:solidFill>
                  <a:latin typeface="+mj-lt"/>
                </a:rPr>
                <a:t>Ultimo juni 2027</a:t>
              </a:r>
            </a:p>
            <a:p>
              <a:pPr marL="0" indent="0">
                <a:lnSpc>
                  <a:spcPct val="120000"/>
                </a:lnSpc>
                <a:buNone/>
              </a:pPr>
              <a:r>
                <a:rPr lang="nb-NO" sz="2000" dirty="0">
                  <a:solidFill>
                    <a:schemeClr val="tx2"/>
                  </a:solidFill>
                  <a:latin typeface="TID UI" panose="02000503000000020004" pitchFamily="2" charset="0"/>
                </a:rPr>
                <a:t>Oppstart ny kontrakt/nytt tilbud.</a:t>
              </a:r>
            </a:p>
          </p:txBody>
        </p:sp>
        <p:sp>
          <p:nvSpPr>
            <p:cNvPr id="24" name="Trekant 23">
              <a:extLst>
                <a:ext uri="{FF2B5EF4-FFF2-40B4-BE49-F238E27FC236}">
                  <a16:creationId xmlns:a16="http://schemas.microsoft.com/office/drawing/2014/main" id="{52BE1370-C921-77EB-48F8-BDFDA2EDF6CD}"/>
                </a:ext>
              </a:extLst>
            </p:cNvPr>
            <p:cNvSpPr/>
            <p:nvPr/>
          </p:nvSpPr>
          <p:spPr>
            <a:xfrm>
              <a:off x="15045852" y="8037736"/>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sp>
        <p:nvSpPr>
          <p:cNvPr id="3" name="Avrundet rektangel 22">
            <a:extLst>
              <a:ext uri="{FF2B5EF4-FFF2-40B4-BE49-F238E27FC236}">
                <a16:creationId xmlns:a16="http://schemas.microsoft.com/office/drawing/2014/main" id="{816F5380-063A-109A-69F1-28669751975F}"/>
              </a:ext>
            </a:extLst>
          </p:cNvPr>
          <p:cNvSpPr>
            <a:spLocks/>
          </p:cNvSpPr>
          <p:nvPr/>
        </p:nvSpPr>
        <p:spPr>
          <a:xfrm>
            <a:off x="20220509" y="8994229"/>
            <a:ext cx="4161904" cy="2524291"/>
          </a:xfrm>
          <a:prstGeom prst="roundRect">
            <a:avLst>
              <a:gd name="adj" fmla="val 7778"/>
            </a:avLst>
          </a:prstGeom>
          <a:solidFill>
            <a:schemeClr val="tx1">
              <a:lumMod val="10000"/>
              <a:lumOff val="90000"/>
            </a:schemeClr>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a:bodyPr>
          <a:lstStyle/>
          <a:p>
            <a:pPr marL="0" indent="0">
              <a:lnSpc>
                <a:spcPct val="150000"/>
              </a:lnSpc>
              <a:buNone/>
            </a:pPr>
            <a:r>
              <a:rPr lang="nb-NO" sz="2400" dirty="0">
                <a:solidFill>
                  <a:schemeClr val="tx2"/>
                </a:solidFill>
                <a:latin typeface="+mj-lt"/>
              </a:rPr>
              <a:t>Ultimo juni 2028</a:t>
            </a:r>
          </a:p>
          <a:p>
            <a:pPr marL="0" indent="0">
              <a:lnSpc>
                <a:spcPct val="120000"/>
              </a:lnSpc>
              <a:buNone/>
            </a:pPr>
            <a:r>
              <a:rPr lang="nb-NO" sz="2000" dirty="0">
                <a:solidFill>
                  <a:schemeClr val="tx2"/>
                </a:solidFill>
                <a:latin typeface="TID UI" panose="02000503000000020004" pitchFamily="2" charset="0"/>
              </a:rPr>
              <a:t>Oppstart ny kontrakt/ andre anbudspakke </a:t>
            </a:r>
          </a:p>
        </p:txBody>
      </p:sp>
    </p:spTree>
    <p:extLst>
      <p:ext uri="{BB962C8B-B14F-4D97-AF65-F5344CB8AC3E}">
        <p14:creationId xmlns:p14="http://schemas.microsoft.com/office/powerpoint/2010/main" val="38753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ekant 12">
            <a:extLst>
              <a:ext uri="{FF2B5EF4-FFF2-40B4-BE49-F238E27FC236}">
                <a16:creationId xmlns:a16="http://schemas.microsoft.com/office/drawing/2014/main" id="{4E6B5785-69F2-A1B4-14BE-D559C7936C1E}"/>
              </a:ext>
            </a:extLst>
          </p:cNvPr>
          <p:cNvSpPr/>
          <p:nvPr/>
        </p:nvSpPr>
        <p:spPr>
          <a:xfrm rot="10800000">
            <a:off x="14450694" y="6984187"/>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cxnSp>
        <p:nvCxnSpPr>
          <p:cNvPr id="4" name="Rett linje 3">
            <a:extLst>
              <a:ext uri="{FF2B5EF4-FFF2-40B4-BE49-F238E27FC236}">
                <a16:creationId xmlns:a16="http://schemas.microsoft.com/office/drawing/2014/main" id="{7DBA9E27-BDF1-5BDC-2AB5-A087844A0D07}"/>
              </a:ext>
            </a:extLst>
          </p:cNvPr>
          <p:cNvCxnSpPr>
            <a:cxnSpLocks/>
          </p:cNvCxnSpPr>
          <p:nvPr/>
        </p:nvCxnSpPr>
        <p:spPr>
          <a:xfrm flipH="1">
            <a:off x="1323483" y="8056950"/>
            <a:ext cx="23058930" cy="0"/>
          </a:xfrm>
          <a:prstGeom prst="line">
            <a:avLst/>
          </a:prstGeom>
          <a:ln w="2667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3101BE35-BFA4-2C3E-B5FE-96682507E820}"/>
              </a:ext>
            </a:extLst>
          </p:cNvPr>
          <p:cNvSpPr>
            <a:spLocks noGrp="1"/>
          </p:cNvSpPr>
          <p:nvPr>
            <p:ph type="ctrTitle"/>
          </p:nvPr>
        </p:nvSpPr>
        <p:spPr>
          <a:xfrm>
            <a:off x="1007005" y="1572411"/>
            <a:ext cx="22368402" cy="1107996"/>
          </a:xfrm>
        </p:spPr>
        <p:txBody>
          <a:bodyPr>
            <a:normAutofit fontScale="90000"/>
          </a:bodyPr>
          <a:lstStyle/>
          <a:p>
            <a:r>
              <a:rPr lang="nb-NO" sz="7200" b="1" dirty="0"/>
              <a:t>Tilbudsutvikling</a:t>
            </a:r>
            <a:br>
              <a:rPr lang="nb-NO" sz="7200" dirty="0"/>
            </a:br>
            <a:r>
              <a:rPr lang="nb-NO" sz="7200" dirty="0"/>
              <a:t>Medvirkning og involvering</a:t>
            </a:r>
          </a:p>
        </p:txBody>
      </p:sp>
      <p:sp>
        <p:nvSpPr>
          <p:cNvPr id="5" name="Ellipse 4">
            <a:extLst>
              <a:ext uri="{FF2B5EF4-FFF2-40B4-BE49-F238E27FC236}">
                <a16:creationId xmlns:a16="http://schemas.microsoft.com/office/drawing/2014/main" id="{FDC047DF-7789-CE7B-EBA9-CD8884CB9B8C}"/>
              </a:ext>
            </a:extLst>
          </p:cNvPr>
          <p:cNvSpPr>
            <a:spLocks noChangeAspect="1"/>
          </p:cNvSpPr>
          <p:nvPr/>
        </p:nvSpPr>
        <p:spPr>
          <a:xfrm>
            <a:off x="8426610" y="7875168"/>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6" name="Ellipse 5">
            <a:extLst>
              <a:ext uri="{FF2B5EF4-FFF2-40B4-BE49-F238E27FC236}">
                <a16:creationId xmlns:a16="http://schemas.microsoft.com/office/drawing/2014/main" id="{4A1632F4-4233-1E27-0281-37AA40219D01}"/>
              </a:ext>
            </a:extLst>
          </p:cNvPr>
          <p:cNvSpPr>
            <a:spLocks noChangeAspect="1"/>
          </p:cNvSpPr>
          <p:nvPr/>
        </p:nvSpPr>
        <p:spPr>
          <a:xfrm>
            <a:off x="11450355"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7" name="Ellipse 6">
            <a:extLst>
              <a:ext uri="{FF2B5EF4-FFF2-40B4-BE49-F238E27FC236}">
                <a16:creationId xmlns:a16="http://schemas.microsoft.com/office/drawing/2014/main" id="{63D430E1-5579-BE0C-EBED-706256F3BACE}"/>
              </a:ext>
            </a:extLst>
          </p:cNvPr>
          <p:cNvSpPr>
            <a:spLocks noChangeAspect="1"/>
          </p:cNvSpPr>
          <p:nvPr/>
        </p:nvSpPr>
        <p:spPr>
          <a:xfrm>
            <a:off x="14651606"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9" name="Ellipse 8">
            <a:extLst>
              <a:ext uri="{FF2B5EF4-FFF2-40B4-BE49-F238E27FC236}">
                <a16:creationId xmlns:a16="http://schemas.microsoft.com/office/drawing/2014/main" id="{8B80E56A-95CD-2384-8439-2E03AA04DBE5}"/>
              </a:ext>
            </a:extLst>
          </p:cNvPr>
          <p:cNvSpPr>
            <a:spLocks noChangeAspect="1"/>
          </p:cNvSpPr>
          <p:nvPr/>
        </p:nvSpPr>
        <p:spPr>
          <a:xfrm rot="5400000">
            <a:off x="11340657" y="7683988"/>
            <a:ext cx="720000" cy="720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29" name="Ellipse 28">
            <a:extLst>
              <a:ext uri="{FF2B5EF4-FFF2-40B4-BE49-F238E27FC236}">
                <a16:creationId xmlns:a16="http://schemas.microsoft.com/office/drawing/2014/main" id="{6855E72C-C388-A0B1-2D73-B1DE0F4FFE54}"/>
              </a:ext>
            </a:extLst>
          </p:cNvPr>
          <p:cNvSpPr>
            <a:spLocks noChangeAspect="1"/>
          </p:cNvSpPr>
          <p:nvPr/>
        </p:nvSpPr>
        <p:spPr>
          <a:xfrm>
            <a:off x="21829432"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nvGrpSpPr>
          <p:cNvPr id="40" name="Gruppe 39">
            <a:extLst>
              <a:ext uri="{FF2B5EF4-FFF2-40B4-BE49-F238E27FC236}">
                <a16:creationId xmlns:a16="http://schemas.microsoft.com/office/drawing/2014/main" id="{88F9EF43-E5E1-7D85-48A8-82F1A1A72C87}"/>
              </a:ext>
            </a:extLst>
          </p:cNvPr>
          <p:cNvGrpSpPr/>
          <p:nvPr/>
        </p:nvGrpSpPr>
        <p:grpSpPr>
          <a:xfrm>
            <a:off x="14447426" y="8523229"/>
            <a:ext cx="6971966" cy="2619205"/>
            <a:chOff x="8217394" y="7348119"/>
            <a:chExt cx="6971966" cy="3003815"/>
          </a:xfrm>
        </p:grpSpPr>
        <p:sp>
          <p:nvSpPr>
            <p:cNvPr id="16" name="Avrundet rektangel 15">
              <a:extLst>
                <a:ext uri="{FF2B5EF4-FFF2-40B4-BE49-F238E27FC236}">
                  <a16:creationId xmlns:a16="http://schemas.microsoft.com/office/drawing/2014/main" id="{364BC230-31F3-9ED3-ADFD-BB43EBDDA164}"/>
                </a:ext>
              </a:extLst>
            </p:cNvPr>
            <p:cNvSpPr>
              <a:spLocks/>
            </p:cNvSpPr>
            <p:nvPr/>
          </p:nvSpPr>
          <p:spPr>
            <a:xfrm>
              <a:off x="10875439" y="7348119"/>
              <a:ext cx="4313921" cy="3003815"/>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fontScale="85000" lnSpcReduction="20000"/>
            </a:bodyPr>
            <a:lstStyle/>
            <a:p>
              <a:pPr marL="0" indent="0">
                <a:lnSpc>
                  <a:spcPct val="150000"/>
                </a:lnSpc>
                <a:buNone/>
              </a:pPr>
              <a:r>
                <a:rPr lang="nb-NO" sz="2400" dirty="0">
                  <a:solidFill>
                    <a:schemeClr val="tx2"/>
                  </a:solidFill>
                  <a:latin typeface="+mj-lt"/>
                </a:rPr>
                <a:t>Desember 2024 (12 </a:t>
              </a:r>
              <a:r>
                <a:rPr lang="nb-NO" sz="2400" dirty="0" err="1">
                  <a:solidFill>
                    <a:schemeClr val="tx2"/>
                  </a:solidFill>
                  <a:latin typeface="+mj-lt"/>
                </a:rPr>
                <a:t>mnd</a:t>
              </a:r>
              <a:r>
                <a:rPr lang="nb-NO" sz="2400" dirty="0">
                  <a:solidFill>
                    <a:schemeClr val="tx2"/>
                  </a:solidFill>
                  <a:latin typeface="+mj-lt"/>
                </a:rPr>
                <a:t>)</a:t>
              </a:r>
            </a:p>
            <a:p>
              <a:pPr marL="0" indent="0">
                <a:lnSpc>
                  <a:spcPct val="120000"/>
                </a:lnSpc>
                <a:buNone/>
              </a:pPr>
              <a:r>
                <a:rPr lang="nb-NO" sz="2000" dirty="0">
                  <a:solidFill>
                    <a:schemeClr val="tx2"/>
                  </a:solidFill>
                  <a:latin typeface="TID UI" panose="02000503000000020004" pitchFamily="2" charset="0"/>
                </a:rPr>
                <a:t>Konkurransefase. Utarbeidelse av konkurransegrunnlag inkl. rutetilbudet som skal ligge til grunn ved oppstart. Utlyse konkurranse, få inn og evaluere tilbud, velge operatør og signere kontrakt.</a:t>
              </a:r>
            </a:p>
          </p:txBody>
        </p:sp>
        <p:sp>
          <p:nvSpPr>
            <p:cNvPr id="31" name="Trekant 30">
              <a:extLst>
                <a:ext uri="{FF2B5EF4-FFF2-40B4-BE49-F238E27FC236}">
                  <a16:creationId xmlns:a16="http://schemas.microsoft.com/office/drawing/2014/main" id="{1F93501C-F6AF-5FC4-48B7-687946DB2A08}"/>
                </a:ext>
              </a:extLst>
            </p:cNvPr>
            <p:cNvSpPr/>
            <p:nvPr/>
          </p:nvSpPr>
          <p:spPr>
            <a:xfrm>
              <a:off x="8217394" y="8037736"/>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grpSp>
        <p:nvGrpSpPr>
          <p:cNvPr id="38" name="Gruppe 37">
            <a:extLst>
              <a:ext uri="{FF2B5EF4-FFF2-40B4-BE49-F238E27FC236}">
                <a16:creationId xmlns:a16="http://schemas.microsoft.com/office/drawing/2014/main" id="{919725A6-8194-57B6-E84D-8B2AAD246A10}"/>
              </a:ext>
            </a:extLst>
          </p:cNvPr>
          <p:cNvGrpSpPr/>
          <p:nvPr/>
        </p:nvGrpSpPr>
        <p:grpSpPr>
          <a:xfrm>
            <a:off x="4478662" y="8631846"/>
            <a:ext cx="10648430" cy="2821282"/>
            <a:chOff x="4872722" y="3978263"/>
            <a:chExt cx="4591957" cy="2821282"/>
          </a:xfrm>
        </p:grpSpPr>
        <p:sp>
          <p:nvSpPr>
            <p:cNvPr id="15" name="Avrundet rektangel 14">
              <a:extLst>
                <a:ext uri="{FF2B5EF4-FFF2-40B4-BE49-F238E27FC236}">
                  <a16:creationId xmlns:a16="http://schemas.microsoft.com/office/drawing/2014/main" id="{A8D62C72-3687-3154-24BA-32FE6E7D9935}"/>
                </a:ext>
              </a:extLst>
            </p:cNvPr>
            <p:cNvSpPr>
              <a:spLocks/>
            </p:cNvSpPr>
            <p:nvPr/>
          </p:nvSpPr>
          <p:spPr>
            <a:xfrm>
              <a:off x="5302775" y="3978263"/>
              <a:ext cx="4161904" cy="2420528"/>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88000" tIns="180000" rIns="288000" bIns="360000" rtlCol="0" anchor="ctr">
              <a:normAutofit/>
            </a:bodyPr>
            <a:lstStyle/>
            <a:p>
              <a:pPr marL="0" indent="0">
                <a:lnSpc>
                  <a:spcPct val="150000"/>
                </a:lnSpc>
                <a:buNone/>
              </a:pPr>
              <a:r>
                <a:rPr lang="nb-NO" sz="2400" dirty="0">
                  <a:solidFill>
                    <a:schemeClr val="tx2"/>
                  </a:solidFill>
                  <a:latin typeface="+mj-lt"/>
                </a:rPr>
                <a:t>Vår 2024 | Forprosess</a:t>
              </a:r>
            </a:p>
            <a:p>
              <a:pPr marL="0" indent="0">
                <a:lnSpc>
                  <a:spcPct val="120000"/>
                </a:lnSpc>
                <a:buNone/>
              </a:pPr>
              <a:r>
                <a:rPr lang="nb-NO" sz="2000" dirty="0">
                  <a:solidFill>
                    <a:schemeClr val="tx2"/>
                  </a:solidFill>
                  <a:effectLst/>
                  <a:latin typeface="TID UI" panose="02000503000000020004" pitchFamily="2" charset="0"/>
                  <a:ea typeface="TID UI" panose="02000503000000020004" pitchFamily="2" charset="0"/>
                  <a:cs typeface="TID UI" panose="02000503000000020004" pitchFamily="2" charset="0"/>
                </a:rPr>
                <a:t>Inkluderer blant annet detaljering av tilbudet som skal inn i konkurransegrunnlaget.</a:t>
              </a:r>
            </a:p>
            <a:p>
              <a:pPr marL="0" indent="0">
                <a:lnSpc>
                  <a:spcPts val="2800"/>
                </a:lnSpc>
                <a:buNone/>
              </a:pPr>
              <a:endParaRPr lang="nb-NO" sz="2000" dirty="0">
                <a:solidFill>
                  <a:schemeClr val="tx2"/>
                </a:solidFill>
                <a:effectLst/>
                <a:latin typeface="TID UI" panose="02000503000000020004" pitchFamily="2" charset="0"/>
                <a:ea typeface="TID UI" panose="02000503000000020004" pitchFamily="2" charset="0"/>
                <a:cs typeface="TID UI" panose="02000503000000020004" pitchFamily="2" charset="0"/>
              </a:endParaRPr>
            </a:p>
          </p:txBody>
        </p:sp>
        <p:sp>
          <p:nvSpPr>
            <p:cNvPr id="32" name="Trekant 31">
              <a:extLst>
                <a:ext uri="{FF2B5EF4-FFF2-40B4-BE49-F238E27FC236}">
                  <a16:creationId xmlns:a16="http://schemas.microsoft.com/office/drawing/2014/main" id="{8E44A6F9-1125-D765-5BD8-765BE6163D2E}"/>
                </a:ext>
              </a:extLst>
            </p:cNvPr>
            <p:cNvSpPr/>
            <p:nvPr/>
          </p:nvSpPr>
          <p:spPr>
            <a:xfrm rot="10800000">
              <a:off x="4872722" y="6384512"/>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sp>
        <p:nvSpPr>
          <p:cNvPr id="46" name="Rettvinklet trekant 45">
            <a:extLst>
              <a:ext uri="{FF2B5EF4-FFF2-40B4-BE49-F238E27FC236}">
                <a16:creationId xmlns:a16="http://schemas.microsoft.com/office/drawing/2014/main" id="{CC751DD8-F773-BED2-6844-9A7269DA5720}"/>
              </a:ext>
            </a:extLst>
          </p:cNvPr>
          <p:cNvSpPr/>
          <p:nvPr/>
        </p:nvSpPr>
        <p:spPr>
          <a:xfrm>
            <a:off x="1646370" y="8756237"/>
            <a:ext cx="477326" cy="477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24" name="Trekant 23">
            <a:extLst>
              <a:ext uri="{FF2B5EF4-FFF2-40B4-BE49-F238E27FC236}">
                <a16:creationId xmlns:a16="http://schemas.microsoft.com/office/drawing/2014/main" id="{52BE1370-C921-77EB-48F8-BDFDA2EDF6CD}"/>
              </a:ext>
            </a:extLst>
          </p:cNvPr>
          <p:cNvSpPr/>
          <p:nvPr/>
        </p:nvSpPr>
        <p:spPr>
          <a:xfrm>
            <a:off x="21757006" y="8595290"/>
            <a:ext cx="560376" cy="4150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3" name="Ellipse 2">
            <a:extLst>
              <a:ext uri="{FF2B5EF4-FFF2-40B4-BE49-F238E27FC236}">
                <a16:creationId xmlns:a16="http://schemas.microsoft.com/office/drawing/2014/main" id="{A3C55469-71F6-70B6-6EE6-8E1AA1F72DAB}"/>
              </a:ext>
            </a:extLst>
          </p:cNvPr>
          <p:cNvSpPr>
            <a:spLocks noChangeAspect="1"/>
          </p:cNvSpPr>
          <p:nvPr/>
        </p:nvSpPr>
        <p:spPr>
          <a:xfrm>
            <a:off x="5032174" y="7827988"/>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17" name="Ellipse 16">
            <a:extLst>
              <a:ext uri="{FF2B5EF4-FFF2-40B4-BE49-F238E27FC236}">
                <a16:creationId xmlns:a16="http://schemas.microsoft.com/office/drawing/2014/main" id="{997967F2-4C45-B210-F3B0-AB10862F84DA}"/>
              </a:ext>
            </a:extLst>
          </p:cNvPr>
          <p:cNvSpPr>
            <a:spLocks noChangeAspect="1"/>
          </p:cNvSpPr>
          <p:nvPr/>
        </p:nvSpPr>
        <p:spPr>
          <a:xfrm>
            <a:off x="1214370" y="7840950"/>
            <a:ext cx="432000" cy="432000"/>
          </a:xfrm>
          <a:prstGeom prst="ellipse">
            <a:avLst/>
          </a:prstGeom>
          <a:solidFill>
            <a:schemeClr val="bg2"/>
          </a:solidFill>
          <a:ln w="190500">
            <a:solidFill>
              <a:srgbClr val="CD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18" name="Ellipse 17">
            <a:extLst>
              <a:ext uri="{FF2B5EF4-FFF2-40B4-BE49-F238E27FC236}">
                <a16:creationId xmlns:a16="http://schemas.microsoft.com/office/drawing/2014/main" id="{E5A08BAD-3748-34AE-D88A-5A7AD1546466}"/>
              </a:ext>
            </a:extLst>
          </p:cNvPr>
          <p:cNvSpPr>
            <a:spLocks noChangeAspect="1"/>
          </p:cNvSpPr>
          <p:nvPr/>
        </p:nvSpPr>
        <p:spPr>
          <a:xfrm rot="5400000">
            <a:off x="4888174" y="7683988"/>
            <a:ext cx="720000" cy="720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sp>
        <p:nvSpPr>
          <p:cNvPr id="26" name="Avrundet rektangel 13">
            <a:extLst>
              <a:ext uri="{FF2B5EF4-FFF2-40B4-BE49-F238E27FC236}">
                <a16:creationId xmlns:a16="http://schemas.microsoft.com/office/drawing/2014/main" id="{4EF13190-5EA6-017E-AC1A-A7A097B1797F}"/>
              </a:ext>
            </a:extLst>
          </p:cNvPr>
          <p:cNvSpPr>
            <a:spLocks/>
          </p:cNvSpPr>
          <p:nvPr/>
        </p:nvSpPr>
        <p:spPr>
          <a:xfrm>
            <a:off x="3527222" y="3927071"/>
            <a:ext cx="4161904" cy="2524291"/>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a:bodyPr>
          <a:lstStyle/>
          <a:p>
            <a:pPr marL="0" indent="0">
              <a:lnSpc>
                <a:spcPct val="150000"/>
              </a:lnSpc>
              <a:buNone/>
            </a:pPr>
            <a:r>
              <a:rPr lang="nb-NO" sz="2400" dirty="0">
                <a:solidFill>
                  <a:schemeClr val="tx2"/>
                </a:solidFill>
                <a:latin typeface="+mj-lt"/>
              </a:rPr>
              <a:t>Desember 2023</a:t>
            </a:r>
          </a:p>
          <a:p>
            <a:pPr marL="0" indent="0">
              <a:lnSpc>
                <a:spcPct val="120000"/>
              </a:lnSpc>
              <a:buNone/>
            </a:pPr>
            <a:r>
              <a:rPr lang="nb-NO" sz="2000" dirty="0">
                <a:solidFill>
                  <a:schemeClr val="tx2"/>
                </a:solidFill>
                <a:latin typeface="TID UI" panose="02000503000000020004" pitchFamily="2" charset="0"/>
              </a:rPr>
              <a:t>Involvering runde 1: Behov og prioriteringer</a:t>
            </a:r>
          </a:p>
        </p:txBody>
      </p:sp>
      <p:sp>
        <p:nvSpPr>
          <p:cNvPr id="27" name="Avrundet rektangel 13">
            <a:extLst>
              <a:ext uri="{FF2B5EF4-FFF2-40B4-BE49-F238E27FC236}">
                <a16:creationId xmlns:a16="http://schemas.microsoft.com/office/drawing/2014/main" id="{B5977677-1209-2F41-81F3-774B43A5D5E4}"/>
              </a:ext>
            </a:extLst>
          </p:cNvPr>
          <p:cNvSpPr>
            <a:spLocks/>
          </p:cNvSpPr>
          <p:nvPr/>
        </p:nvSpPr>
        <p:spPr>
          <a:xfrm>
            <a:off x="9979705" y="3748060"/>
            <a:ext cx="4161904" cy="2524291"/>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a:bodyPr>
          <a:lstStyle/>
          <a:p>
            <a:pPr marL="0" indent="0">
              <a:lnSpc>
                <a:spcPct val="150000"/>
              </a:lnSpc>
              <a:buNone/>
            </a:pPr>
            <a:r>
              <a:rPr lang="nb-NO" sz="2400" dirty="0">
                <a:solidFill>
                  <a:schemeClr val="tx2"/>
                </a:solidFill>
                <a:latin typeface="+mj-lt"/>
              </a:rPr>
              <a:t>Mai/Juni 2024</a:t>
            </a:r>
          </a:p>
          <a:p>
            <a:pPr marL="0" indent="0">
              <a:lnSpc>
                <a:spcPct val="120000"/>
              </a:lnSpc>
              <a:buNone/>
            </a:pPr>
            <a:r>
              <a:rPr lang="nb-NO" sz="2000" dirty="0">
                <a:solidFill>
                  <a:schemeClr val="tx2"/>
                </a:solidFill>
                <a:latin typeface="TID UI" panose="02000503000000020004" pitchFamily="2" charset="0"/>
              </a:rPr>
              <a:t>Involvering runde 2: Løsningsforslag</a:t>
            </a:r>
          </a:p>
        </p:txBody>
      </p:sp>
      <p:cxnSp>
        <p:nvCxnSpPr>
          <p:cNvPr id="28" name="Rett linje 27">
            <a:extLst>
              <a:ext uri="{FF2B5EF4-FFF2-40B4-BE49-F238E27FC236}">
                <a16:creationId xmlns:a16="http://schemas.microsoft.com/office/drawing/2014/main" id="{F9F0E009-E4B5-C3BB-595E-C4FF8DB26B48}"/>
              </a:ext>
            </a:extLst>
          </p:cNvPr>
          <p:cNvCxnSpPr>
            <a:cxnSpLocks/>
          </p:cNvCxnSpPr>
          <p:nvPr/>
        </p:nvCxnSpPr>
        <p:spPr>
          <a:xfrm>
            <a:off x="5281723" y="6195276"/>
            <a:ext cx="0" cy="2064712"/>
          </a:xfrm>
          <a:prstGeom prst="line">
            <a:avLst/>
          </a:prstGeom>
          <a:ln w="266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280AD2F2-54D4-164F-3E50-DE53A091FA3E}"/>
              </a:ext>
            </a:extLst>
          </p:cNvPr>
          <p:cNvCxnSpPr>
            <a:cxnSpLocks/>
          </p:cNvCxnSpPr>
          <p:nvPr/>
        </p:nvCxnSpPr>
        <p:spPr>
          <a:xfrm>
            <a:off x="11698735" y="5992238"/>
            <a:ext cx="0" cy="2064712"/>
          </a:xfrm>
          <a:prstGeom prst="line">
            <a:avLst/>
          </a:prstGeom>
          <a:ln w="266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uppe 7">
            <a:extLst>
              <a:ext uri="{FF2B5EF4-FFF2-40B4-BE49-F238E27FC236}">
                <a16:creationId xmlns:a16="http://schemas.microsoft.com/office/drawing/2014/main" id="{F738CAFE-189F-DF97-FEB4-500EDB9B9C51}"/>
              </a:ext>
            </a:extLst>
          </p:cNvPr>
          <p:cNvGrpSpPr/>
          <p:nvPr/>
        </p:nvGrpSpPr>
        <p:grpSpPr>
          <a:xfrm>
            <a:off x="631324" y="8235961"/>
            <a:ext cx="4161904" cy="2939324"/>
            <a:chOff x="1322776" y="8037736"/>
            <a:chExt cx="4161904" cy="2939324"/>
          </a:xfrm>
        </p:grpSpPr>
        <p:sp>
          <p:nvSpPr>
            <p:cNvPr id="10" name="Avrundet rektangel 13">
              <a:extLst>
                <a:ext uri="{FF2B5EF4-FFF2-40B4-BE49-F238E27FC236}">
                  <a16:creationId xmlns:a16="http://schemas.microsoft.com/office/drawing/2014/main" id="{DFE7111D-CA88-4480-FE43-15D151F12C90}"/>
                </a:ext>
              </a:extLst>
            </p:cNvPr>
            <p:cNvSpPr>
              <a:spLocks/>
            </p:cNvSpPr>
            <p:nvPr/>
          </p:nvSpPr>
          <p:spPr>
            <a:xfrm>
              <a:off x="1322776" y="8452769"/>
              <a:ext cx="4161904" cy="2524291"/>
            </a:xfrm>
            <a:prstGeom prst="roundRect">
              <a:avLst>
                <a:gd name="adj" fmla="val 7778"/>
              </a:avLst>
            </a:prstGeom>
            <a:solidFill>
              <a:srgbClr val="FAF9F8"/>
            </a:solidFill>
            <a:ln>
              <a:noFill/>
            </a:ln>
            <a:effectLst>
              <a:outerShdw blurRad="203200" dist="88900" dir="2400000" sx="96000" sy="96000" algn="ctr" rotWithShape="0">
                <a:prstClr val="black">
                  <a:alpha val="980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80000" rIns="288000" bIns="360000" rtlCol="0" anchor="ctr">
              <a:normAutofit fontScale="85000" lnSpcReduction="10000"/>
            </a:bodyPr>
            <a:lstStyle/>
            <a:p>
              <a:pPr marL="0" indent="0">
                <a:lnSpc>
                  <a:spcPct val="150000"/>
                </a:lnSpc>
                <a:buNone/>
              </a:pPr>
              <a:r>
                <a:rPr lang="nb-NO" sz="2400" dirty="0">
                  <a:solidFill>
                    <a:schemeClr val="tx2"/>
                  </a:solidFill>
                  <a:latin typeface="+mj-lt"/>
                </a:rPr>
                <a:t>Høst 2023 | Mål og rammer</a:t>
              </a:r>
            </a:p>
            <a:p>
              <a:pPr marL="0" indent="0">
                <a:lnSpc>
                  <a:spcPct val="120000"/>
                </a:lnSpc>
                <a:buNone/>
              </a:pPr>
              <a:r>
                <a:rPr lang="nb-NO" sz="2000" dirty="0">
                  <a:solidFill>
                    <a:schemeClr val="tx2"/>
                  </a:solidFill>
                  <a:latin typeface="TID UI" panose="02000503000000020004" pitchFamily="2" charset="0"/>
                </a:rPr>
                <a:t>Oppstart forarbeid tilbudsutvikling. Målsettinger, behovsvurderinger, forventning om økonomisk handlingsrom, mv.</a:t>
              </a:r>
            </a:p>
          </p:txBody>
        </p:sp>
        <p:sp>
          <p:nvSpPr>
            <p:cNvPr id="11" name="Rettvinklet trekant 10">
              <a:extLst>
                <a:ext uri="{FF2B5EF4-FFF2-40B4-BE49-F238E27FC236}">
                  <a16:creationId xmlns:a16="http://schemas.microsoft.com/office/drawing/2014/main" id="{13F4EB5F-835C-0586-9003-EA94DFE7D45D}"/>
                </a:ext>
              </a:extLst>
            </p:cNvPr>
            <p:cNvSpPr/>
            <p:nvPr/>
          </p:nvSpPr>
          <p:spPr>
            <a:xfrm>
              <a:off x="1646370" y="8037736"/>
              <a:ext cx="477326" cy="477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TID UI" panose="02000503000000020004" pitchFamily="2" charset="0"/>
              </a:endParaRPr>
            </a:p>
          </p:txBody>
        </p:sp>
      </p:grpSp>
    </p:spTree>
    <p:extLst>
      <p:ext uri="{BB962C8B-B14F-4D97-AF65-F5344CB8AC3E}">
        <p14:creationId xmlns:p14="http://schemas.microsoft.com/office/powerpoint/2010/main" val="523942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E34AF7-2686-CE17-D306-AAD3E21E2BF6}"/>
              </a:ext>
            </a:extLst>
          </p:cNvPr>
          <p:cNvSpPr>
            <a:spLocks noGrp="1"/>
          </p:cNvSpPr>
          <p:nvPr>
            <p:ph type="ctrTitle"/>
          </p:nvPr>
        </p:nvSpPr>
        <p:spPr/>
        <p:txBody>
          <a:bodyPr/>
          <a:lstStyle/>
          <a:p>
            <a:r>
              <a:rPr lang="nb-NO" dirty="0"/>
              <a:t>Takk for meg!</a:t>
            </a:r>
          </a:p>
        </p:txBody>
      </p:sp>
      <p:sp>
        <p:nvSpPr>
          <p:cNvPr id="3" name="Undertittel 2">
            <a:extLst>
              <a:ext uri="{FF2B5EF4-FFF2-40B4-BE49-F238E27FC236}">
                <a16:creationId xmlns:a16="http://schemas.microsoft.com/office/drawing/2014/main" id="{BCD4ED12-EAA6-9970-5D46-C41361FAF55A}"/>
              </a:ext>
            </a:extLst>
          </p:cNvPr>
          <p:cNvSpPr>
            <a:spLocks noGrp="1"/>
          </p:cNvSpPr>
          <p:nvPr>
            <p:ph type="subTitle" idx="1"/>
          </p:nvPr>
        </p:nvSpPr>
        <p:spPr/>
        <p:txBody>
          <a:bodyPr/>
          <a:lstStyle/>
          <a:p>
            <a:r>
              <a:rPr lang="nb-NO" dirty="0"/>
              <a:t>Spørsmål eller tilbakemeldinger?</a:t>
            </a:r>
          </a:p>
        </p:txBody>
      </p:sp>
    </p:spTree>
    <p:extLst>
      <p:ext uri="{BB962C8B-B14F-4D97-AF65-F5344CB8AC3E}">
        <p14:creationId xmlns:p14="http://schemas.microsoft.com/office/powerpoint/2010/main" val="474389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099A2C-7517-93A7-739F-C94AB05FB22B}"/>
              </a:ext>
            </a:extLst>
          </p:cNvPr>
          <p:cNvSpPr>
            <a:spLocks noGrp="1"/>
          </p:cNvSpPr>
          <p:nvPr>
            <p:ph type="title"/>
          </p:nvPr>
        </p:nvSpPr>
        <p:spPr>
          <a:xfrm>
            <a:off x="699575" y="1680203"/>
            <a:ext cx="23027200" cy="984885"/>
          </a:xfrm>
        </p:spPr>
        <p:txBody>
          <a:bodyPr/>
          <a:lstStyle/>
          <a:p>
            <a:r>
              <a:rPr lang="nb-NO" dirty="0"/>
              <a:t>Ruters markedsområder og delmarkedsområder</a:t>
            </a:r>
          </a:p>
        </p:txBody>
      </p:sp>
      <p:pic>
        <p:nvPicPr>
          <p:cNvPr id="6" name="Plassholder for innhold 5">
            <a:extLst>
              <a:ext uri="{FF2B5EF4-FFF2-40B4-BE49-F238E27FC236}">
                <a16:creationId xmlns:a16="http://schemas.microsoft.com/office/drawing/2014/main" id="{984ABE38-722B-F887-95BF-8E058293B57F}"/>
              </a:ext>
            </a:extLst>
          </p:cNvPr>
          <p:cNvPicPr>
            <a:picLocks noGrp="1" noChangeAspect="1"/>
          </p:cNvPicPr>
          <p:nvPr>
            <p:ph idx="1"/>
          </p:nvPr>
        </p:nvPicPr>
        <p:blipFill>
          <a:blip r:embed="rId2"/>
          <a:stretch>
            <a:fillRect/>
          </a:stretch>
        </p:blipFill>
        <p:spPr>
          <a:xfrm>
            <a:off x="699575" y="2665088"/>
            <a:ext cx="15482638" cy="10602042"/>
          </a:xfrm>
        </p:spPr>
      </p:pic>
      <p:sp>
        <p:nvSpPr>
          <p:cNvPr id="4" name="Plassholder for lysbildenummer 3">
            <a:extLst>
              <a:ext uri="{FF2B5EF4-FFF2-40B4-BE49-F238E27FC236}">
                <a16:creationId xmlns:a16="http://schemas.microsoft.com/office/drawing/2014/main" id="{417E2A16-3776-B957-ABDB-0EAC0800EFA0}"/>
              </a:ext>
            </a:extLst>
          </p:cNvPr>
          <p:cNvSpPr>
            <a:spLocks noGrp="1"/>
          </p:cNvSpPr>
          <p:nvPr>
            <p:ph type="sldNum" sz="quarter" idx="19"/>
          </p:nvPr>
        </p:nvSpPr>
        <p:spPr/>
        <p:txBody>
          <a:bodyPr/>
          <a:lstStyle/>
          <a:p>
            <a:fld id="{6D65A19B-F501-47C9-98E5-3946BFE4C503}" type="slidenum">
              <a:rPr lang="nb-NO" smtClean="0"/>
              <a:pPr/>
              <a:t>4</a:t>
            </a:fld>
            <a:endParaRPr lang="nb-NO" dirty="0"/>
          </a:p>
        </p:txBody>
      </p:sp>
    </p:spTree>
    <p:extLst>
      <p:ext uri="{BB962C8B-B14F-4D97-AF65-F5344CB8AC3E}">
        <p14:creationId xmlns:p14="http://schemas.microsoft.com/office/powerpoint/2010/main" val="198315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7E951DEE-4387-4E67-8204-AC255BB9D9E4}"/>
              </a:ext>
            </a:extLst>
          </p:cNvPr>
          <p:cNvGrpSpPr/>
          <p:nvPr/>
        </p:nvGrpSpPr>
        <p:grpSpPr>
          <a:xfrm>
            <a:off x="10353717" y="4220175"/>
            <a:ext cx="3509566" cy="5893566"/>
            <a:chOff x="823408" y="1099246"/>
            <a:chExt cx="2247151" cy="3551624"/>
          </a:xfrm>
        </p:grpSpPr>
        <p:pic>
          <p:nvPicPr>
            <p:cNvPr id="8" name="Grafikk 7">
              <a:extLst>
                <a:ext uri="{FF2B5EF4-FFF2-40B4-BE49-F238E27FC236}">
                  <a16:creationId xmlns:a16="http://schemas.microsoft.com/office/drawing/2014/main" id="{9BA5E40B-F3D3-4F3E-AA71-6785A6F8C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408" y="4273027"/>
              <a:ext cx="439402" cy="368917"/>
            </a:xfrm>
            <a:prstGeom prst="rect">
              <a:avLst/>
            </a:prstGeom>
          </p:spPr>
        </p:pic>
        <p:pic>
          <p:nvPicPr>
            <p:cNvPr id="10" name="Grafikk 9">
              <a:extLst>
                <a:ext uri="{FF2B5EF4-FFF2-40B4-BE49-F238E27FC236}">
                  <a16:creationId xmlns:a16="http://schemas.microsoft.com/office/drawing/2014/main" id="{3A002C06-2EB2-4B87-9D7D-E3F2CC3BDD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2031" y="3839934"/>
              <a:ext cx="363035" cy="304800"/>
            </a:xfrm>
            <a:prstGeom prst="rect">
              <a:avLst/>
            </a:prstGeom>
          </p:spPr>
        </p:pic>
        <p:pic>
          <p:nvPicPr>
            <p:cNvPr id="11" name="Grafikk 10">
              <a:extLst>
                <a:ext uri="{FF2B5EF4-FFF2-40B4-BE49-F238E27FC236}">
                  <a16:creationId xmlns:a16="http://schemas.microsoft.com/office/drawing/2014/main" id="{3BADED6B-7124-4060-885D-4233EDE255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9216" y="3839934"/>
              <a:ext cx="363035" cy="304800"/>
            </a:xfrm>
            <a:prstGeom prst="rect">
              <a:avLst/>
            </a:prstGeom>
          </p:spPr>
        </p:pic>
        <p:pic>
          <p:nvPicPr>
            <p:cNvPr id="12" name="Grafikk 11">
              <a:extLst>
                <a:ext uri="{FF2B5EF4-FFF2-40B4-BE49-F238E27FC236}">
                  <a16:creationId xmlns:a16="http://schemas.microsoft.com/office/drawing/2014/main" id="{8FA7ECFF-F71D-4D55-8D0E-7B9AACD6EB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1157" y="4337144"/>
              <a:ext cx="363035" cy="304800"/>
            </a:xfrm>
            <a:prstGeom prst="rect">
              <a:avLst/>
            </a:prstGeom>
          </p:spPr>
        </p:pic>
        <p:pic>
          <p:nvPicPr>
            <p:cNvPr id="13" name="Grafikk 12">
              <a:extLst>
                <a:ext uri="{FF2B5EF4-FFF2-40B4-BE49-F238E27FC236}">
                  <a16:creationId xmlns:a16="http://schemas.microsoft.com/office/drawing/2014/main" id="{7147027D-71C8-40A7-8D12-8D02D405C1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5583" y="4310565"/>
              <a:ext cx="363035" cy="304800"/>
            </a:xfrm>
            <a:prstGeom prst="rect">
              <a:avLst/>
            </a:prstGeom>
          </p:spPr>
        </p:pic>
        <p:pic>
          <p:nvPicPr>
            <p:cNvPr id="15" name="Grafikk 14">
              <a:extLst>
                <a:ext uri="{FF2B5EF4-FFF2-40B4-BE49-F238E27FC236}">
                  <a16:creationId xmlns:a16="http://schemas.microsoft.com/office/drawing/2014/main" id="{4F6B2C82-3CCF-4960-9010-FF076284E1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07524" y="3839934"/>
              <a:ext cx="363035" cy="304800"/>
            </a:xfrm>
            <a:prstGeom prst="rect">
              <a:avLst/>
            </a:prstGeom>
          </p:spPr>
        </p:pic>
        <p:pic>
          <p:nvPicPr>
            <p:cNvPr id="16" name="Grafikk 15">
              <a:extLst>
                <a:ext uri="{FF2B5EF4-FFF2-40B4-BE49-F238E27FC236}">
                  <a16:creationId xmlns:a16="http://schemas.microsoft.com/office/drawing/2014/main" id="{D65270DB-0877-4AEE-AFA5-60C2B63198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76010" y="3831995"/>
              <a:ext cx="363035" cy="304800"/>
            </a:xfrm>
            <a:prstGeom prst="rect">
              <a:avLst/>
            </a:prstGeom>
          </p:spPr>
        </p:pic>
        <p:pic>
          <p:nvPicPr>
            <p:cNvPr id="17" name="Grafikk 16">
              <a:extLst>
                <a:ext uri="{FF2B5EF4-FFF2-40B4-BE49-F238E27FC236}">
                  <a16:creationId xmlns:a16="http://schemas.microsoft.com/office/drawing/2014/main" id="{0568A8BB-1346-4519-ABDB-D7968637486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10385" y="4281953"/>
              <a:ext cx="439402" cy="368917"/>
            </a:xfrm>
            <a:prstGeom prst="rect">
              <a:avLst/>
            </a:prstGeom>
          </p:spPr>
        </p:pic>
        <p:pic>
          <p:nvPicPr>
            <p:cNvPr id="18" name="Bilde 9" descr="Et bilde som inneholder skjermbilde&#10;&#10;Automatisk generert beskrivelse">
              <a:extLst>
                <a:ext uri="{FF2B5EF4-FFF2-40B4-BE49-F238E27FC236}">
                  <a16:creationId xmlns:a16="http://schemas.microsoft.com/office/drawing/2014/main" id="{57AB8318-6F06-486B-BF9D-BF424FB338C4}"/>
                </a:ext>
              </a:extLst>
            </p:cNvPr>
            <p:cNvPicPr>
              <a:picLocks noChangeAspect="1"/>
            </p:cNvPicPr>
            <p:nvPr/>
          </p:nvPicPr>
          <p:blipFill>
            <a:blip r:embed="rId19"/>
            <a:stretch>
              <a:fillRect/>
            </a:stretch>
          </p:blipFill>
          <p:spPr>
            <a:xfrm>
              <a:off x="1343052" y="1099246"/>
              <a:ext cx="1217084" cy="2407400"/>
            </a:xfrm>
            <a:prstGeom prst="rect">
              <a:avLst/>
            </a:prstGeom>
          </p:spPr>
        </p:pic>
      </p:grpSp>
      <p:sp>
        <p:nvSpPr>
          <p:cNvPr id="34" name="TekstSylinder 33">
            <a:extLst>
              <a:ext uri="{FF2B5EF4-FFF2-40B4-BE49-F238E27FC236}">
                <a16:creationId xmlns:a16="http://schemas.microsoft.com/office/drawing/2014/main" id="{8B299603-B3DE-420E-A5DC-EAB0AE336F9C}"/>
              </a:ext>
            </a:extLst>
          </p:cNvPr>
          <p:cNvSpPr txBox="1"/>
          <p:nvPr/>
        </p:nvSpPr>
        <p:spPr>
          <a:xfrm>
            <a:off x="7094236" y="11113810"/>
            <a:ext cx="9922473" cy="738075"/>
          </a:xfrm>
          <a:prstGeom prst="rect">
            <a:avLst/>
          </a:prstGeom>
          <a:noFill/>
        </p:spPr>
        <p:txBody>
          <a:bodyPr wrap="square" lIns="219189" tIns="109595" rIns="219189" bIns="109595" rtlCol="0">
            <a:spAutoFit/>
          </a:bodyPr>
          <a:lstStyle/>
          <a:p>
            <a:pPr algn="ctr" defTabSz="2192756">
              <a:defRPr/>
            </a:pPr>
            <a:r>
              <a:rPr lang="nb-NO" sz="3358" kern="0" dirty="0">
                <a:solidFill>
                  <a:srgbClr val="1B1F4A"/>
                </a:solidFill>
                <a:latin typeface="TID" pitchFamily="2" charset="0"/>
                <a:cs typeface="DIN-Regular"/>
              </a:rPr>
              <a:t>Infrastruktur</a:t>
            </a:r>
          </a:p>
        </p:txBody>
      </p:sp>
      <p:sp>
        <p:nvSpPr>
          <p:cNvPr id="42" name="TekstSylinder 41">
            <a:extLst>
              <a:ext uri="{FF2B5EF4-FFF2-40B4-BE49-F238E27FC236}">
                <a16:creationId xmlns:a16="http://schemas.microsoft.com/office/drawing/2014/main" id="{1F5AA907-0EE4-4B97-A8B0-8EF1F8B381AE}"/>
              </a:ext>
            </a:extLst>
          </p:cNvPr>
          <p:cNvSpPr txBox="1"/>
          <p:nvPr/>
        </p:nvSpPr>
        <p:spPr>
          <a:xfrm>
            <a:off x="-1277473" y="227907"/>
            <a:ext cx="18961378" cy="830677"/>
          </a:xfrm>
          <a:prstGeom prst="rect">
            <a:avLst/>
          </a:prstGeom>
          <a:noFill/>
        </p:spPr>
        <p:txBody>
          <a:bodyPr wrap="square" rtlCol="0">
            <a:spAutoFit/>
          </a:bodyPr>
          <a:lstStyle/>
          <a:p>
            <a:pPr algn="ctr" defTabSz="1643909">
              <a:defRPr/>
            </a:pPr>
            <a:r>
              <a:rPr lang="nb-NO" sz="4798" b="1" dirty="0">
                <a:solidFill>
                  <a:srgbClr val="1B1F4A"/>
                </a:solidFill>
                <a:latin typeface="+mj-lt"/>
              </a:rPr>
              <a:t>Organisering</a:t>
            </a:r>
            <a:r>
              <a:rPr lang="nb-NO" sz="4798" b="1" dirty="0">
                <a:solidFill>
                  <a:srgbClr val="1B1F4A"/>
                </a:solidFill>
                <a:latin typeface="TID" pitchFamily="2" charset="0"/>
              </a:rPr>
              <a:t> av kollektivtrafikken etter </a:t>
            </a:r>
            <a:r>
              <a:rPr lang="nb-NO" sz="4798" b="1" dirty="0" err="1">
                <a:solidFill>
                  <a:srgbClr val="1B1F4A"/>
                </a:solidFill>
                <a:latin typeface="TID" pitchFamily="2" charset="0"/>
              </a:rPr>
              <a:t>Rutermodellen</a:t>
            </a:r>
            <a:endParaRPr lang="nb-NO" sz="4798" b="1" dirty="0">
              <a:solidFill>
                <a:srgbClr val="1B1F4A"/>
              </a:solidFill>
              <a:latin typeface="TID" pitchFamily="2" charset="0"/>
            </a:endParaRPr>
          </a:p>
        </p:txBody>
      </p:sp>
      <p:sp>
        <p:nvSpPr>
          <p:cNvPr id="38" name="Trekk ut 37">
            <a:extLst>
              <a:ext uri="{FF2B5EF4-FFF2-40B4-BE49-F238E27FC236}">
                <a16:creationId xmlns:a16="http://schemas.microsoft.com/office/drawing/2014/main" id="{714B7D8A-49F9-4C93-8206-C72FD0969E07}"/>
              </a:ext>
            </a:extLst>
          </p:cNvPr>
          <p:cNvSpPr/>
          <p:nvPr/>
        </p:nvSpPr>
        <p:spPr>
          <a:xfrm rot="10800000">
            <a:off x="11655438" y="10591786"/>
            <a:ext cx="789413" cy="569092"/>
          </a:xfrm>
          <a:prstGeom prst="flowChartExtract">
            <a:avLst/>
          </a:prstGeom>
          <a:solidFill>
            <a:srgbClr val="1B1F4A"/>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3909">
              <a:defRPr/>
            </a:pPr>
            <a:endParaRPr lang="nb-NO" sz="7916">
              <a:solidFill>
                <a:srgbClr val="1B1F4A"/>
              </a:solidFill>
              <a:latin typeface="Arial" panose="020B0604020202020204"/>
            </a:endParaRPr>
          </a:p>
        </p:txBody>
      </p:sp>
      <p:pic>
        <p:nvPicPr>
          <p:cNvPr id="4" name="Bilde 3">
            <a:extLst>
              <a:ext uri="{FF2B5EF4-FFF2-40B4-BE49-F238E27FC236}">
                <a16:creationId xmlns:a16="http://schemas.microsoft.com/office/drawing/2014/main" id="{972DCAB2-7F8E-45C7-A9B1-4B856EB1D7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61945" y="12196513"/>
            <a:ext cx="2798545" cy="1463239"/>
          </a:xfrm>
          <a:prstGeom prst="rect">
            <a:avLst/>
          </a:prstGeom>
        </p:spPr>
      </p:pic>
      <p:pic>
        <p:nvPicPr>
          <p:cNvPr id="7" name="Bilde 6">
            <a:extLst>
              <a:ext uri="{FF2B5EF4-FFF2-40B4-BE49-F238E27FC236}">
                <a16:creationId xmlns:a16="http://schemas.microsoft.com/office/drawing/2014/main" id="{100A429B-5ED9-4D26-862A-703DFCD907D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27280" y="11968979"/>
            <a:ext cx="2817957" cy="1690773"/>
          </a:xfrm>
          <a:prstGeom prst="rect">
            <a:avLst/>
          </a:prstGeom>
        </p:spPr>
      </p:pic>
      <p:pic>
        <p:nvPicPr>
          <p:cNvPr id="14" name="Bilde 13" descr="Et bilde som inneholder tekst, utklipp&#10;&#10;Automatisk generert beskrivelse">
            <a:extLst>
              <a:ext uri="{FF2B5EF4-FFF2-40B4-BE49-F238E27FC236}">
                <a16:creationId xmlns:a16="http://schemas.microsoft.com/office/drawing/2014/main" id="{ECD0C6E3-AF70-4FB5-A1DB-5F30C6700F9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00728" y="12373909"/>
            <a:ext cx="2824345" cy="1187922"/>
          </a:xfrm>
          <a:prstGeom prst="rect">
            <a:avLst/>
          </a:prstGeom>
        </p:spPr>
      </p:pic>
      <p:pic>
        <p:nvPicPr>
          <p:cNvPr id="47" name="Bilde 46">
            <a:extLst>
              <a:ext uri="{FF2B5EF4-FFF2-40B4-BE49-F238E27FC236}">
                <a16:creationId xmlns:a16="http://schemas.microsoft.com/office/drawing/2014/main" id="{1D103FEB-DB59-41D4-830F-81A70D6883CF}"/>
              </a:ext>
            </a:extLst>
          </p:cNvPr>
          <p:cNvPicPr>
            <a:picLocks noChangeAspect="1"/>
          </p:cNvPicPr>
          <p:nvPr/>
        </p:nvPicPr>
        <p:blipFill rotWithShape="1">
          <a:blip r:embed="rId23">
            <a:extLst>
              <a:ext uri="{28A0092B-C50C-407E-A947-70E740481C1C}">
                <a14:useLocalDpi xmlns:a14="http://schemas.microsoft.com/office/drawing/2010/main" val="0"/>
              </a:ext>
            </a:extLst>
          </a:blip>
          <a:srcRect b="12933"/>
          <a:stretch/>
        </p:blipFill>
        <p:spPr>
          <a:xfrm>
            <a:off x="14791863" y="12032631"/>
            <a:ext cx="2983918" cy="1757486"/>
          </a:xfrm>
          <a:prstGeom prst="rect">
            <a:avLst/>
          </a:prstGeom>
        </p:spPr>
      </p:pic>
      <p:pic>
        <p:nvPicPr>
          <p:cNvPr id="51" name="Bilde 50" descr="Et bilde som inneholder tekst&#10;&#10;Automatisk generert beskrivelse">
            <a:extLst>
              <a:ext uri="{FF2B5EF4-FFF2-40B4-BE49-F238E27FC236}">
                <a16:creationId xmlns:a16="http://schemas.microsoft.com/office/drawing/2014/main" id="{1C378BD5-3D56-4461-AFCC-808F8287653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72810" y="7190425"/>
            <a:ext cx="4134118" cy="2161552"/>
          </a:xfrm>
          <a:prstGeom prst="rect">
            <a:avLst/>
          </a:prstGeom>
        </p:spPr>
      </p:pic>
      <p:pic>
        <p:nvPicPr>
          <p:cNvPr id="49" name="Bilde 48" descr="Et bilde som inneholder hansker, sete&#10;&#10;Automatisk generert beskrivelse">
            <a:extLst>
              <a:ext uri="{FF2B5EF4-FFF2-40B4-BE49-F238E27FC236}">
                <a16:creationId xmlns:a16="http://schemas.microsoft.com/office/drawing/2014/main" id="{B9DB4667-AB29-4190-9C8C-F25941954D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218192" y="6051808"/>
            <a:ext cx="2235628" cy="1634803"/>
          </a:xfrm>
          <a:prstGeom prst="rect">
            <a:avLst/>
          </a:prstGeom>
        </p:spPr>
      </p:pic>
      <p:sp>
        <p:nvSpPr>
          <p:cNvPr id="2" name="TekstSylinder 1">
            <a:extLst>
              <a:ext uri="{FF2B5EF4-FFF2-40B4-BE49-F238E27FC236}">
                <a16:creationId xmlns:a16="http://schemas.microsoft.com/office/drawing/2014/main" id="{17357B02-684D-57D7-8187-E976F86E7C0C}"/>
              </a:ext>
            </a:extLst>
          </p:cNvPr>
          <p:cNvSpPr txBox="1"/>
          <p:nvPr/>
        </p:nvSpPr>
        <p:spPr>
          <a:xfrm>
            <a:off x="3139090" y="5334641"/>
            <a:ext cx="2433589" cy="738075"/>
          </a:xfrm>
          <a:prstGeom prst="rect">
            <a:avLst/>
          </a:prstGeom>
          <a:noFill/>
        </p:spPr>
        <p:txBody>
          <a:bodyPr wrap="none" lIns="219189" tIns="109595" rIns="219189" bIns="109595" rtlCol="0">
            <a:spAutoFit/>
          </a:bodyPr>
          <a:lstStyle/>
          <a:p>
            <a:pPr algn="ctr" defTabSz="2192756">
              <a:defRPr/>
            </a:pPr>
            <a:r>
              <a:rPr lang="nb-NO" sz="3358" kern="0">
                <a:solidFill>
                  <a:srgbClr val="1B1F4A"/>
                </a:solidFill>
                <a:latin typeface="TID" pitchFamily="2" charset="0"/>
                <a:cs typeface="DIN-Regular"/>
              </a:rPr>
              <a:t>Kontrakter</a:t>
            </a:r>
          </a:p>
        </p:txBody>
      </p:sp>
      <p:grpSp>
        <p:nvGrpSpPr>
          <p:cNvPr id="3" name="Gruppe 2">
            <a:extLst>
              <a:ext uri="{FF2B5EF4-FFF2-40B4-BE49-F238E27FC236}">
                <a16:creationId xmlns:a16="http://schemas.microsoft.com/office/drawing/2014/main" id="{5E3F3835-32E0-C85E-DC66-B77A3428EC2C}"/>
              </a:ext>
            </a:extLst>
          </p:cNvPr>
          <p:cNvGrpSpPr/>
          <p:nvPr/>
        </p:nvGrpSpPr>
        <p:grpSpPr>
          <a:xfrm>
            <a:off x="2002162" y="7061183"/>
            <a:ext cx="4428243" cy="2993221"/>
            <a:chOff x="771446" y="2541437"/>
            <a:chExt cx="2199275" cy="1339839"/>
          </a:xfrm>
        </p:grpSpPr>
        <p:pic>
          <p:nvPicPr>
            <p:cNvPr id="5" name="Bilde 4" descr="T-bane.png">
              <a:extLst>
                <a:ext uri="{FF2B5EF4-FFF2-40B4-BE49-F238E27FC236}">
                  <a16:creationId xmlns:a16="http://schemas.microsoft.com/office/drawing/2014/main" id="{6E884785-7805-5E9D-9720-24468B0EC0BC}"/>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341874" y="2541437"/>
              <a:ext cx="628847" cy="628847"/>
            </a:xfrm>
            <a:prstGeom prst="rect">
              <a:avLst/>
            </a:prstGeom>
          </p:spPr>
        </p:pic>
        <p:pic>
          <p:nvPicPr>
            <p:cNvPr id="9" name="Bilde 8">
              <a:extLst>
                <a:ext uri="{FF2B5EF4-FFF2-40B4-BE49-F238E27FC236}">
                  <a16:creationId xmlns:a16="http://schemas.microsoft.com/office/drawing/2014/main" id="{10B15FCA-DF92-4E64-74CF-0F7813E249F3}"/>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556660" y="2541437"/>
              <a:ext cx="628847" cy="628847"/>
            </a:xfrm>
            <a:prstGeom prst="rect">
              <a:avLst/>
            </a:prstGeom>
          </p:spPr>
        </p:pic>
        <p:pic>
          <p:nvPicPr>
            <p:cNvPr id="26" name="Bilde 25">
              <a:extLst>
                <a:ext uri="{FF2B5EF4-FFF2-40B4-BE49-F238E27FC236}">
                  <a16:creationId xmlns:a16="http://schemas.microsoft.com/office/drawing/2014/main" id="{BBE91F82-922B-8DF7-83A7-722B18279890}"/>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161687" y="3252429"/>
              <a:ext cx="628847" cy="628847"/>
            </a:xfrm>
            <a:prstGeom prst="rect">
              <a:avLst/>
            </a:prstGeom>
          </p:spPr>
        </p:pic>
        <p:pic>
          <p:nvPicPr>
            <p:cNvPr id="35" name="Bilde 34">
              <a:extLst>
                <a:ext uri="{FF2B5EF4-FFF2-40B4-BE49-F238E27FC236}">
                  <a16:creationId xmlns:a16="http://schemas.microsoft.com/office/drawing/2014/main" id="{53BC9C39-743A-100F-EE97-EA5ACD53022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946901" y="3252429"/>
              <a:ext cx="628847" cy="628847"/>
            </a:xfrm>
            <a:prstGeom prst="rect">
              <a:avLst/>
            </a:prstGeom>
          </p:spPr>
        </p:pic>
        <p:pic>
          <p:nvPicPr>
            <p:cNvPr id="36" name="Bilde 35">
              <a:extLst>
                <a:ext uri="{FF2B5EF4-FFF2-40B4-BE49-F238E27FC236}">
                  <a16:creationId xmlns:a16="http://schemas.microsoft.com/office/drawing/2014/main" id="{5AB1C13A-CFCA-8EB8-0484-53680791FDFC}"/>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71446" y="2541437"/>
              <a:ext cx="628847" cy="628847"/>
            </a:xfrm>
            <a:prstGeom prst="rect">
              <a:avLst/>
            </a:prstGeom>
          </p:spPr>
        </p:pic>
      </p:grpSp>
      <p:sp>
        <p:nvSpPr>
          <p:cNvPr id="39" name="TekstSylinder 38">
            <a:extLst>
              <a:ext uri="{FF2B5EF4-FFF2-40B4-BE49-F238E27FC236}">
                <a16:creationId xmlns:a16="http://schemas.microsoft.com/office/drawing/2014/main" id="{CE71889B-CEBA-090F-4075-91CED3BF90FE}"/>
              </a:ext>
            </a:extLst>
          </p:cNvPr>
          <p:cNvSpPr txBox="1"/>
          <p:nvPr/>
        </p:nvSpPr>
        <p:spPr>
          <a:xfrm>
            <a:off x="3560877" y="5906777"/>
            <a:ext cx="2235627" cy="609077"/>
          </a:xfrm>
          <a:prstGeom prst="rect">
            <a:avLst/>
          </a:prstGeom>
          <a:noFill/>
        </p:spPr>
        <p:txBody>
          <a:bodyPr wrap="square" rtlCol="0">
            <a:spAutoFit/>
          </a:bodyPr>
          <a:lstStyle/>
          <a:p>
            <a:pPr defTabSz="1643909">
              <a:defRPr/>
            </a:pPr>
            <a:r>
              <a:rPr lang="nb-NO" sz="3358" kern="0" dirty="0">
                <a:solidFill>
                  <a:srgbClr val="1B1F4A"/>
                </a:solidFill>
                <a:latin typeface="TID" pitchFamily="2" charset="0"/>
              </a:rPr>
              <a:t>7,4 mrd.</a:t>
            </a:r>
          </a:p>
        </p:txBody>
      </p:sp>
      <p:sp>
        <p:nvSpPr>
          <p:cNvPr id="40" name="Trekk ut 39">
            <a:extLst>
              <a:ext uri="{FF2B5EF4-FFF2-40B4-BE49-F238E27FC236}">
                <a16:creationId xmlns:a16="http://schemas.microsoft.com/office/drawing/2014/main" id="{87772C87-3BE5-E4AF-6158-5294BC31C193}"/>
              </a:ext>
            </a:extLst>
          </p:cNvPr>
          <p:cNvSpPr/>
          <p:nvPr/>
        </p:nvSpPr>
        <p:spPr>
          <a:xfrm rot="5400000">
            <a:off x="15626950" y="6897430"/>
            <a:ext cx="789413" cy="569092"/>
          </a:xfrm>
          <a:prstGeom prst="flowChartExtract">
            <a:avLst/>
          </a:prstGeom>
          <a:solidFill>
            <a:srgbClr val="1B1F4A"/>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3909">
              <a:defRPr/>
            </a:pPr>
            <a:endParaRPr lang="nb-NO" sz="7916">
              <a:solidFill>
                <a:srgbClr val="1B1F4A"/>
              </a:solidFill>
              <a:latin typeface="Arial" panose="020B0604020202020204"/>
            </a:endParaRPr>
          </a:p>
        </p:txBody>
      </p:sp>
      <p:sp>
        <p:nvSpPr>
          <p:cNvPr id="41" name="Trekk ut 40">
            <a:extLst>
              <a:ext uri="{FF2B5EF4-FFF2-40B4-BE49-F238E27FC236}">
                <a16:creationId xmlns:a16="http://schemas.microsoft.com/office/drawing/2014/main" id="{4607C727-50A7-0F49-E4DB-31ED4FC914E8}"/>
              </a:ext>
            </a:extLst>
          </p:cNvPr>
          <p:cNvSpPr/>
          <p:nvPr/>
        </p:nvSpPr>
        <p:spPr>
          <a:xfrm rot="16200000">
            <a:off x="8066570" y="6909023"/>
            <a:ext cx="789413" cy="545909"/>
          </a:xfrm>
          <a:prstGeom prst="flowChartExtract">
            <a:avLst/>
          </a:prstGeom>
          <a:solidFill>
            <a:srgbClr val="1B1F4A"/>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3909">
              <a:defRPr/>
            </a:pPr>
            <a:endParaRPr lang="nb-NO" sz="7916">
              <a:solidFill>
                <a:srgbClr val="1B1F4A"/>
              </a:solidFill>
              <a:latin typeface="Arial" panose="020B0604020202020204"/>
            </a:endParaRPr>
          </a:p>
        </p:txBody>
      </p:sp>
      <p:sp>
        <p:nvSpPr>
          <p:cNvPr id="43" name="TekstSylinder 42">
            <a:extLst>
              <a:ext uri="{FF2B5EF4-FFF2-40B4-BE49-F238E27FC236}">
                <a16:creationId xmlns:a16="http://schemas.microsoft.com/office/drawing/2014/main" id="{1D2A2393-FC01-61DE-7A17-EE3C0CCD971B}"/>
              </a:ext>
            </a:extLst>
          </p:cNvPr>
          <p:cNvSpPr txBox="1"/>
          <p:nvPr/>
        </p:nvSpPr>
        <p:spPr>
          <a:xfrm>
            <a:off x="6973853" y="1210607"/>
            <a:ext cx="9922473" cy="738075"/>
          </a:xfrm>
          <a:prstGeom prst="rect">
            <a:avLst/>
          </a:prstGeom>
          <a:noFill/>
        </p:spPr>
        <p:txBody>
          <a:bodyPr wrap="square" lIns="219189" tIns="109595" rIns="219189" bIns="109595" rtlCol="0">
            <a:spAutoFit/>
          </a:bodyPr>
          <a:lstStyle/>
          <a:p>
            <a:pPr algn="ctr" defTabSz="2192756">
              <a:defRPr/>
            </a:pPr>
            <a:r>
              <a:rPr lang="nb-NO" sz="3358" kern="0" dirty="0">
                <a:solidFill>
                  <a:srgbClr val="1B1F4A"/>
                </a:solidFill>
                <a:latin typeface="TID" pitchFamily="2" charset="0"/>
                <a:cs typeface="DIN-Regular"/>
              </a:rPr>
              <a:t>Eiere</a:t>
            </a:r>
          </a:p>
        </p:txBody>
      </p:sp>
      <p:sp>
        <p:nvSpPr>
          <p:cNvPr id="48" name="Trekk ut 47">
            <a:extLst>
              <a:ext uri="{FF2B5EF4-FFF2-40B4-BE49-F238E27FC236}">
                <a16:creationId xmlns:a16="http://schemas.microsoft.com/office/drawing/2014/main" id="{83BBDE55-F78A-9B26-FDFA-367F1E3CAEEF}"/>
              </a:ext>
            </a:extLst>
          </p:cNvPr>
          <p:cNvSpPr/>
          <p:nvPr/>
        </p:nvSpPr>
        <p:spPr>
          <a:xfrm>
            <a:off x="11713794" y="3095973"/>
            <a:ext cx="789413" cy="569092"/>
          </a:xfrm>
          <a:prstGeom prst="flowChartExtract">
            <a:avLst/>
          </a:prstGeom>
          <a:solidFill>
            <a:srgbClr val="1B1F4A"/>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3909">
              <a:defRPr/>
            </a:pPr>
            <a:endParaRPr lang="nb-NO" sz="7916">
              <a:solidFill>
                <a:srgbClr val="1B1F4A"/>
              </a:solidFill>
              <a:latin typeface="Arial" panose="020B0604020202020204"/>
            </a:endParaRPr>
          </a:p>
        </p:txBody>
      </p:sp>
      <p:pic>
        <p:nvPicPr>
          <p:cNvPr id="50" name="Picture 2" descr="Oslologo | Punkt | Origo - Oslo kommune">
            <a:extLst>
              <a:ext uri="{FF2B5EF4-FFF2-40B4-BE49-F238E27FC236}">
                <a16:creationId xmlns:a16="http://schemas.microsoft.com/office/drawing/2014/main" id="{0E700A0C-F645-F9AC-C38F-4A130EF9306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828928" y="1710281"/>
            <a:ext cx="2514191" cy="1297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ntakt - Viken fylkeskommune">
            <a:extLst>
              <a:ext uri="{FF2B5EF4-FFF2-40B4-BE49-F238E27FC236}">
                <a16:creationId xmlns:a16="http://schemas.microsoft.com/office/drawing/2014/main" id="{D7EEE5D0-D4C5-7971-D5B1-A9C477689A6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568001" y="1994438"/>
            <a:ext cx="3169109" cy="93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866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DC273FDF-7573-002C-EB22-2DFA3C9565FF}"/>
              </a:ext>
            </a:extLst>
          </p:cNvPr>
          <p:cNvSpPr>
            <a:spLocks noGrp="1"/>
          </p:cNvSpPr>
          <p:nvPr>
            <p:ph type="sldNum" sz="quarter" idx="21"/>
          </p:nvPr>
        </p:nvSpPr>
        <p:spPr/>
        <p:txBody>
          <a:bodyPr/>
          <a:lstStyle/>
          <a:p>
            <a:fld id="{66F151DC-B5E5-497C-BC65-BC7F54A16411}" type="slidenum">
              <a:rPr lang="nb-NO" smtClean="0"/>
              <a:pPr/>
              <a:t>6</a:t>
            </a:fld>
            <a:endParaRPr lang="nb-NO" dirty="0"/>
          </a:p>
        </p:txBody>
      </p:sp>
      <p:sp>
        <p:nvSpPr>
          <p:cNvPr id="13" name="Tittel 1">
            <a:extLst>
              <a:ext uri="{FF2B5EF4-FFF2-40B4-BE49-F238E27FC236}">
                <a16:creationId xmlns:a16="http://schemas.microsoft.com/office/drawing/2014/main" id="{6E9EA91E-A32D-F3FB-CF82-5A84BD48BE4E}"/>
              </a:ext>
            </a:extLst>
          </p:cNvPr>
          <p:cNvSpPr txBox="1">
            <a:spLocks/>
          </p:cNvSpPr>
          <p:nvPr/>
        </p:nvSpPr>
        <p:spPr>
          <a:xfrm>
            <a:off x="2455535" y="7140095"/>
            <a:ext cx="21676659" cy="2954655"/>
          </a:xfrm>
          <a:prstGeom prst="rect">
            <a:avLst/>
          </a:prstGeom>
        </p:spPr>
        <p:txBody>
          <a:bodyPr vert="horz" wrap="square" lIns="0" tIns="0" rIns="0" bIns="0" rtlCol="0" anchor="t" anchorCtr="0">
            <a:normAutofit fontScale="97500"/>
          </a:bodyPr>
          <a:lstStyle>
            <a:lvl1pPr algn="l" defTabSz="1828709" rtl="0" eaLnBrk="1" latinLnBrk="0" hangingPunct="1">
              <a:lnSpc>
                <a:spcPct val="100000"/>
              </a:lnSpc>
              <a:spcBef>
                <a:spcPct val="0"/>
              </a:spcBef>
              <a:buNone/>
              <a:defRPr sz="3200" b="0" i="0" kern="1200">
                <a:solidFill>
                  <a:schemeClr val="tx1"/>
                </a:solidFill>
                <a:latin typeface="TID UI Medium" panose="02000503000000020004" pitchFamily="2" charset="0"/>
                <a:ea typeface="TID UI Medium" panose="02000503000000020004" pitchFamily="2" charset="0"/>
                <a:cs typeface="TID UI Medium" panose="02000503000000020004" pitchFamily="2" charset="0"/>
              </a:defRPr>
            </a:lvl1pPr>
          </a:lstStyle>
          <a:p>
            <a:r>
              <a:rPr lang="nb-NO" sz="8800" dirty="0"/>
              <a:t>Bærekraftig bevegelsesfrihet </a:t>
            </a:r>
            <a:r>
              <a:rPr lang="nb-NO" sz="8800" dirty="0">
                <a:solidFill>
                  <a:schemeClr val="accent4">
                    <a:lumMod val="60000"/>
                    <a:lumOff val="40000"/>
                  </a:schemeClr>
                </a:solidFill>
              </a:rPr>
              <a:t>for alle.</a:t>
            </a:r>
            <a:endParaRPr lang="nb-NO" dirty="0">
              <a:solidFill>
                <a:schemeClr val="accent4">
                  <a:lumMod val="60000"/>
                  <a:lumOff val="40000"/>
                </a:schemeClr>
              </a:solidFill>
            </a:endParaRPr>
          </a:p>
        </p:txBody>
      </p:sp>
      <p:pic>
        <p:nvPicPr>
          <p:cNvPr id="14" name="Grafikk 13">
            <a:extLst>
              <a:ext uri="{FF2B5EF4-FFF2-40B4-BE49-F238E27FC236}">
                <a16:creationId xmlns:a16="http://schemas.microsoft.com/office/drawing/2014/main" id="{2FBFF82F-2F37-22A7-3AD3-1C4BFBFC42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9164" y="1006653"/>
            <a:ext cx="7638742" cy="6365618"/>
          </a:xfrm>
          <a:prstGeom prst="rect">
            <a:avLst/>
          </a:prstGeom>
        </p:spPr>
      </p:pic>
    </p:spTree>
    <p:extLst>
      <p:ext uri="{BB962C8B-B14F-4D97-AF65-F5344CB8AC3E}">
        <p14:creationId xmlns:p14="http://schemas.microsoft.com/office/powerpoint/2010/main" val="424480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9E057A-4A5E-4F68-2B7E-2BF7679BA128}"/>
              </a:ext>
            </a:extLst>
          </p:cNvPr>
          <p:cNvSpPr>
            <a:spLocks noGrp="1"/>
          </p:cNvSpPr>
          <p:nvPr>
            <p:ph type="title"/>
          </p:nvPr>
        </p:nvSpPr>
        <p:spPr>
          <a:xfrm>
            <a:off x="533633" y="2588405"/>
            <a:ext cx="7820612" cy="693716"/>
          </a:xfrm>
        </p:spPr>
        <p:txBody>
          <a:bodyPr/>
          <a:lstStyle/>
          <a:p>
            <a:r>
              <a:rPr lang="nb-NO" sz="4400" b="1" dirty="0"/>
              <a:t>Digital tjenesteutvikling</a:t>
            </a:r>
          </a:p>
        </p:txBody>
      </p:sp>
      <p:sp>
        <p:nvSpPr>
          <p:cNvPr id="5" name="Plassholder for lysbildenummer 4">
            <a:extLst>
              <a:ext uri="{FF2B5EF4-FFF2-40B4-BE49-F238E27FC236}">
                <a16:creationId xmlns:a16="http://schemas.microsoft.com/office/drawing/2014/main" id="{AFB2D885-9D48-A12A-9B48-AE95EEF9FA6D}"/>
              </a:ext>
            </a:extLst>
          </p:cNvPr>
          <p:cNvSpPr>
            <a:spLocks noGrp="1"/>
          </p:cNvSpPr>
          <p:nvPr>
            <p:ph type="sldNum" sz="quarter" idx="19"/>
          </p:nvPr>
        </p:nvSpPr>
        <p:spPr/>
        <p:txBody>
          <a:bodyPr/>
          <a:lstStyle/>
          <a:p>
            <a:fld id="{5E9836C9-296F-4D48-9D11-2B1B9E521275}" type="slidenum">
              <a:rPr lang="nb-NO" smtClean="0"/>
              <a:pPr/>
              <a:t>7</a:t>
            </a:fld>
            <a:endParaRPr lang="nb-NO" dirty="0"/>
          </a:p>
        </p:txBody>
      </p:sp>
      <p:pic>
        <p:nvPicPr>
          <p:cNvPr id="7" name="Picture 2" descr="Ruter on Twitter: &quot;Hei, alle sammen! I dag starter vi oppdateringen av  RuterReise-appen. Litt etter litt får alle med appen fra før en helt ny app:  Ruter-appen. Her er noen skjermbilder hvis">
            <a:extLst>
              <a:ext uri="{FF2B5EF4-FFF2-40B4-BE49-F238E27FC236}">
                <a16:creationId xmlns:a16="http://schemas.microsoft.com/office/drawing/2014/main" id="{C1CACC36-54AB-549A-2A73-FD9F31F60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19" t="8695" r="30285" b="8606"/>
          <a:stretch/>
        </p:blipFill>
        <p:spPr bwMode="auto">
          <a:xfrm>
            <a:off x="2434818" y="3924930"/>
            <a:ext cx="2808583" cy="5866139"/>
          </a:xfrm>
          <a:prstGeom prst="roundRect">
            <a:avLst>
              <a:gd name="adj" fmla="val 15316"/>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tel 1">
            <a:extLst>
              <a:ext uri="{FF2B5EF4-FFF2-40B4-BE49-F238E27FC236}">
                <a16:creationId xmlns:a16="http://schemas.microsoft.com/office/drawing/2014/main" id="{5BA2FDDB-F00E-04CB-EB1C-8E7EF4306E76}"/>
              </a:ext>
            </a:extLst>
          </p:cNvPr>
          <p:cNvSpPr txBox="1">
            <a:spLocks/>
          </p:cNvSpPr>
          <p:nvPr/>
        </p:nvSpPr>
        <p:spPr>
          <a:xfrm>
            <a:off x="16704260" y="2588405"/>
            <a:ext cx="7820612" cy="693716"/>
          </a:xfrm>
          <a:prstGeom prst="rect">
            <a:avLst/>
          </a:prstGeom>
        </p:spPr>
        <p:txBody>
          <a:bodyPr vert="horz" wrap="square" lIns="0" tIns="0" rIns="0" bIns="0" rtlCol="0" anchor="b" anchorCtr="0">
            <a:spAutoFit/>
          </a:bodyPr>
          <a:lstStyle>
            <a:lvl1pPr algn="l" defTabSz="1828709" rtl="0" eaLnBrk="1" latinLnBrk="0" hangingPunct="1">
              <a:lnSpc>
                <a:spcPct val="110000"/>
              </a:lnSpc>
              <a:spcBef>
                <a:spcPts val="0"/>
              </a:spcBef>
              <a:buNone/>
              <a:defRPr sz="3600" kern="1200">
                <a:solidFill>
                  <a:schemeClr val="tx1"/>
                </a:solidFill>
                <a:latin typeface="+mj-lt"/>
                <a:ea typeface="+mj-ea"/>
                <a:cs typeface="+mj-cs"/>
              </a:defRPr>
            </a:lvl1pPr>
          </a:lstStyle>
          <a:p>
            <a:r>
              <a:rPr lang="nb-NO" sz="4400" b="1" dirty="0"/>
              <a:t>Det vi leverer hver dag</a:t>
            </a:r>
          </a:p>
        </p:txBody>
      </p:sp>
      <p:pic>
        <p:nvPicPr>
          <p:cNvPr id="11" name="Bilde 10">
            <a:extLst>
              <a:ext uri="{FF2B5EF4-FFF2-40B4-BE49-F238E27FC236}">
                <a16:creationId xmlns:a16="http://schemas.microsoft.com/office/drawing/2014/main" id="{34F903C1-980E-DCB4-5E81-1D221F1E8BC5}"/>
              </a:ext>
            </a:extLst>
          </p:cNvPr>
          <p:cNvPicPr>
            <a:picLocks noChangeAspect="1"/>
          </p:cNvPicPr>
          <p:nvPr/>
        </p:nvPicPr>
        <p:blipFill>
          <a:blip r:embed="rId3"/>
          <a:stretch>
            <a:fillRect/>
          </a:stretch>
        </p:blipFill>
        <p:spPr>
          <a:xfrm>
            <a:off x="15164649" y="6262171"/>
            <a:ext cx="8562126" cy="1852623"/>
          </a:xfrm>
          <a:prstGeom prst="rect">
            <a:avLst/>
          </a:prstGeom>
        </p:spPr>
      </p:pic>
      <p:sp>
        <p:nvSpPr>
          <p:cNvPr id="12" name="Tittel 1">
            <a:extLst>
              <a:ext uri="{FF2B5EF4-FFF2-40B4-BE49-F238E27FC236}">
                <a16:creationId xmlns:a16="http://schemas.microsoft.com/office/drawing/2014/main" id="{BCA135CB-7E6C-86E7-15DE-5695646EC7F6}"/>
              </a:ext>
            </a:extLst>
          </p:cNvPr>
          <p:cNvSpPr txBox="1">
            <a:spLocks/>
          </p:cNvSpPr>
          <p:nvPr/>
        </p:nvSpPr>
        <p:spPr>
          <a:xfrm>
            <a:off x="15463795" y="8886435"/>
            <a:ext cx="19144677" cy="677108"/>
          </a:xfrm>
          <a:prstGeom prst="rect">
            <a:avLst/>
          </a:prstGeom>
        </p:spPr>
        <p:txBody>
          <a:bodyPr vert="horz" wrap="square" lIns="0" tIns="0" rIns="0" bIns="0" rtlCol="0" anchor="b" anchorCtr="0">
            <a:spAutoFit/>
          </a:bodyPr>
          <a:lstStyle>
            <a:lvl1pPr algn="l" defTabSz="1828709" rtl="0" eaLnBrk="1" latinLnBrk="0" hangingPunct="1">
              <a:lnSpc>
                <a:spcPct val="100000"/>
              </a:lnSpc>
              <a:spcBef>
                <a:spcPct val="0"/>
              </a:spcBef>
              <a:buNone/>
              <a:defRPr sz="6715" kern="1200">
                <a:solidFill>
                  <a:schemeClr val="tx1"/>
                </a:solidFill>
                <a:latin typeface="+mj-lt"/>
                <a:ea typeface="+mj-ea"/>
                <a:cs typeface="+mj-cs"/>
              </a:defRPr>
            </a:lvl1pPr>
          </a:lstStyle>
          <a:p>
            <a:r>
              <a:rPr lang="nb-NO" sz="4400" dirty="0">
                <a:solidFill>
                  <a:schemeClr val="accent2"/>
                </a:solidFill>
              </a:rPr>
              <a:t>~ 1 million påstigninger per dag</a:t>
            </a:r>
          </a:p>
        </p:txBody>
      </p:sp>
      <p:pic>
        <p:nvPicPr>
          <p:cNvPr id="13" name="Bilde 12">
            <a:extLst>
              <a:ext uri="{FF2B5EF4-FFF2-40B4-BE49-F238E27FC236}">
                <a16:creationId xmlns:a16="http://schemas.microsoft.com/office/drawing/2014/main" id="{1CBB775D-83AE-13F8-DA30-DF52346416C3}"/>
              </a:ext>
            </a:extLst>
          </p:cNvPr>
          <p:cNvPicPr>
            <a:picLocks noChangeAspect="1"/>
          </p:cNvPicPr>
          <p:nvPr/>
        </p:nvPicPr>
        <p:blipFill>
          <a:blip r:embed="rId4"/>
          <a:stretch>
            <a:fillRect/>
          </a:stretch>
        </p:blipFill>
        <p:spPr>
          <a:xfrm>
            <a:off x="8918618" y="3924930"/>
            <a:ext cx="5213235" cy="6228023"/>
          </a:xfrm>
          <a:prstGeom prst="rect">
            <a:avLst/>
          </a:prstGeom>
        </p:spPr>
      </p:pic>
      <p:sp>
        <p:nvSpPr>
          <p:cNvPr id="14" name="Tittel 1">
            <a:extLst>
              <a:ext uri="{FF2B5EF4-FFF2-40B4-BE49-F238E27FC236}">
                <a16:creationId xmlns:a16="http://schemas.microsoft.com/office/drawing/2014/main" id="{7519C134-3BE0-C114-8D76-B3DCB9CF2AED}"/>
              </a:ext>
            </a:extLst>
          </p:cNvPr>
          <p:cNvSpPr txBox="1">
            <a:spLocks/>
          </p:cNvSpPr>
          <p:nvPr/>
        </p:nvSpPr>
        <p:spPr>
          <a:xfrm>
            <a:off x="8569480" y="2588405"/>
            <a:ext cx="7820612" cy="693716"/>
          </a:xfrm>
          <a:prstGeom prst="rect">
            <a:avLst/>
          </a:prstGeom>
        </p:spPr>
        <p:txBody>
          <a:bodyPr vert="horz" wrap="square" lIns="0" tIns="0" rIns="0" bIns="0" rtlCol="0" anchor="b" anchorCtr="0">
            <a:spAutoFit/>
          </a:bodyPr>
          <a:lstStyle>
            <a:lvl1pPr algn="l" defTabSz="1828709" rtl="0" eaLnBrk="1" latinLnBrk="0" hangingPunct="1">
              <a:lnSpc>
                <a:spcPct val="110000"/>
              </a:lnSpc>
              <a:spcBef>
                <a:spcPts val="0"/>
              </a:spcBef>
              <a:buNone/>
              <a:defRPr sz="3600" kern="1200">
                <a:solidFill>
                  <a:schemeClr val="tx1"/>
                </a:solidFill>
                <a:latin typeface="+mj-lt"/>
                <a:ea typeface="+mj-ea"/>
                <a:cs typeface="+mj-cs"/>
              </a:defRPr>
            </a:lvl1pPr>
          </a:lstStyle>
          <a:p>
            <a:r>
              <a:rPr lang="nb-NO" sz="4400" b="1" dirty="0"/>
              <a:t>Nye mobilitetsformer</a:t>
            </a:r>
          </a:p>
        </p:txBody>
      </p:sp>
      <p:sp>
        <p:nvSpPr>
          <p:cNvPr id="4" name="TekstSylinder 3">
            <a:extLst>
              <a:ext uri="{FF2B5EF4-FFF2-40B4-BE49-F238E27FC236}">
                <a16:creationId xmlns:a16="http://schemas.microsoft.com/office/drawing/2014/main" id="{76F74E44-91D4-2B4D-55C8-B9B43A001B7E}"/>
              </a:ext>
            </a:extLst>
          </p:cNvPr>
          <p:cNvSpPr txBox="1"/>
          <p:nvPr/>
        </p:nvSpPr>
        <p:spPr>
          <a:xfrm>
            <a:off x="894425" y="1006653"/>
            <a:ext cx="8697951" cy="923330"/>
          </a:xfrm>
          <a:prstGeom prst="rect">
            <a:avLst/>
          </a:prstGeom>
          <a:noFill/>
        </p:spPr>
        <p:txBody>
          <a:bodyPr wrap="square" rtlCol="0">
            <a:spAutoFit/>
          </a:bodyPr>
          <a:lstStyle/>
          <a:p>
            <a:r>
              <a:rPr lang="nb-NO" sz="5400" b="1" dirty="0"/>
              <a:t>Sentrale virkemidler </a:t>
            </a:r>
          </a:p>
        </p:txBody>
      </p:sp>
    </p:spTree>
    <p:extLst>
      <p:ext uri="{BB962C8B-B14F-4D97-AF65-F5344CB8AC3E}">
        <p14:creationId xmlns:p14="http://schemas.microsoft.com/office/powerpoint/2010/main" val="334964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ED50C314-0BBE-D0FD-30A0-0E5B3A27F1D5}"/>
              </a:ext>
            </a:extLst>
          </p:cNvPr>
          <p:cNvSpPr>
            <a:spLocks noGrp="1"/>
          </p:cNvSpPr>
          <p:nvPr>
            <p:ph type="pic" sz="quarter" idx="16"/>
          </p:nvPr>
        </p:nvSpPr>
        <p:spPr/>
      </p:sp>
      <p:sp>
        <p:nvSpPr>
          <p:cNvPr id="3" name="Tittel 2">
            <a:extLst>
              <a:ext uri="{FF2B5EF4-FFF2-40B4-BE49-F238E27FC236}">
                <a16:creationId xmlns:a16="http://schemas.microsoft.com/office/drawing/2014/main" id="{26094D1D-CB1F-F66C-E169-048C0BBBADDF}"/>
              </a:ext>
            </a:extLst>
          </p:cNvPr>
          <p:cNvSpPr>
            <a:spLocks noGrp="1"/>
          </p:cNvSpPr>
          <p:nvPr>
            <p:ph type="ctrTitle"/>
          </p:nvPr>
        </p:nvSpPr>
        <p:spPr>
          <a:xfrm>
            <a:off x="9564651" y="2858700"/>
            <a:ext cx="14837850" cy="1107996"/>
          </a:xfrm>
        </p:spPr>
        <p:txBody>
          <a:bodyPr>
            <a:normAutofit fontScale="90000"/>
          </a:bodyPr>
          <a:lstStyle/>
          <a:p>
            <a:r>
              <a:rPr lang="nb-NO" b="1" dirty="0"/>
              <a:t>Antall reiser i forrige normalår (2019)</a:t>
            </a:r>
          </a:p>
        </p:txBody>
      </p:sp>
      <p:sp>
        <p:nvSpPr>
          <p:cNvPr id="4" name="Plassholder for lysbildenummer 3">
            <a:extLst>
              <a:ext uri="{FF2B5EF4-FFF2-40B4-BE49-F238E27FC236}">
                <a16:creationId xmlns:a16="http://schemas.microsoft.com/office/drawing/2014/main" id="{F0ECD081-30CA-A179-379D-E4F81B1CE51F}"/>
              </a:ext>
            </a:extLst>
          </p:cNvPr>
          <p:cNvSpPr>
            <a:spLocks noGrp="1"/>
          </p:cNvSpPr>
          <p:nvPr>
            <p:ph type="sldNum" sz="quarter" idx="19"/>
          </p:nvPr>
        </p:nvSpPr>
        <p:spPr/>
        <p:txBody>
          <a:bodyPr/>
          <a:lstStyle/>
          <a:p>
            <a:fld id="{6D65A19B-F501-47C9-98E5-3946BFE4C503}" type="slidenum">
              <a:rPr lang="nb-NO" smtClean="0"/>
              <a:pPr/>
              <a:t>8</a:t>
            </a:fld>
            <a:endParaRPr lang="nb-NO" dirty="0"/>
          </a:p>
        </p:txBody>
      </p:sp>
      <p:pic>
        <p:nvPicPr>
          <p:cNvPr id="6" name="Bilde 5">
            <a:extLst>
              <a:ext uri="{FF2B5EF4-FFF2-40B4-BE49-F238E27FC236}">
                <a16:creationId xmlns:a16="http://schemas.microsoft.com/office/drawing/2014/main" id="{28E6E1E8-4C0F-F672-1231-FE666FEB3673}"/>
              </a:ext>
            </a:extLst>
          </p:cNvPr>
          <p:cNvPicPr>
            <a:picLocks noChangeAspect="1"/>
          </p:cNvPicPr>
          <p:nvPr/>
        </p:nvPicPr>
        <p:blipFill>
          <a:blip r:embed="rId2"/>
          <a:stretch>
            <a:fillRect/>
          </a:stretch>
        </p:blipFill>
        <p:spPr>
          <a:xfrm>
            <a:off x="11025360" y="5169856"/>
            <a:ext cx="11916432" cy="4933147"/>
          </a:xfrm>
          <a:prstGeom prst="rect">
            <a:avLst/>
          </a:prstGeom>
          <a:ln>
            <a:noFill/>
          </a:ln>
        </p:spPr>
      </p:pic>
      <p:sp>
        <p:nvSpPr>
          <p:cNvPr id="9" name="TekstSylinder 8">
            <a:extLst>
              <a:ext uri="{FF2B5EF4-FFF2-40B4-BE49-F238E27FC236}">
                <a16:creationId xmlns:a16="http://schemas.microsoft.com/office/drawing/2014/main" id="{537161AE-C606-4235-5A1B-62587DF2C9B8}"/>
              </a:ext>
            </a:extLst>
          </p:cNvPr>
          <p:cNvSpPr txBox="1"/>
          <p:nvPr/>
        </p:nvSpPr>
        <p:spPr>
          <a:xfrm>
            <a:off x="546877" y="4705094"/>
            <a:ext cx="9656956" cy="1323439"/>
          </a:xfrm>
          <a:prstGeom prst="rect">
            <a:avLst/>
          </a:prstGeom>
          <a:noFill/>
        </p:spPr>
        <p:txBody>
          <a:bodyPr wrap="square">
            <a:spAutoFit/>
          </a:body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8000" i="0" u="none" strike="noStrike" kern="1200" cap="none" spc="0" normalizeH="0" baseline="0" noProof="0" dirty="0">
                <a:ln>
                  <a:noFill/>
                </a:ln>
                <a:solidFill>
                  <a:srgbClr val="303663"/>
                </a:solidFill>
                <a:effectLst/>
                <a:uLnTx/>
                <a:uFillTx/>
                <a:latin typeface="TID UI Semi Bold" panose="02000503000000020004" pitchFamily="2" charset="0"/>
                <a:ea typeface="TID UI Semi Bold" panose="02000503000000020004" pitchFamily="2" charset="0"/>
                <a:cs typeface="TID UI Semi Bold" panose="02000503000000020004" pitchFamily="2" charset="0"/>
              </a:rPr>
              <a:t>300 </a:t>
            </a:r>
            <a:r>
              <a:rPr lang="nb-NO" sz="8000" dirty="0">
                <a:solidFill>
                  <a:srgbClr val="303663"/>
                </a:solidFill>
                <a:latin typeface="TID UI Semi Bold" panose="02000503000000020004" pitchFamily="2" charset="0"/>
                <a:ea typeface="TID UI Semi Bold" panose="02000503000000020004" pitchFamily="2" charset="0"/>
                <a:cs typeface="TID UI Semi Bold" panose="02000503000000020004" pitchFamily="2" charset="0"/>
              </a:rPr>
              <a:t>linjer</a:t>
            </a:r>
          </a:p>
        </p:txBody>
      </p:sp>
      <p:sp>
        <p:nvSpPr>
          <p:cNvPr id="10" name="Tittel 2">
            <a:extLst>
              <a:ext uri="{FF2B5EF4-FFF2-40B4-BE49-F238E27FC236}">
                <a16:creationId xmlns:a16="http://schemas.microsoft.com/office/drawing/2014/main" id="{41DFABDB-A974-2BCD-E966-A3A9209B0126}"/>
              </a:ext>
            </a:extLst>
          </p:cNvPr>
          <p:cNvSpPr txBox="1">
            <a:spLocks/>
          </p:cNvSpPr>
          <p:nvPr/>
        </p:nvSpPr>
        <p:spPr>
          <a:xfrm>
            <a:off x="1713998" y="2672363"/>
            <a:ext cx="6917046" cy="1323439"/>
          </a:xfrm>
          <a:prstGeom prst="rect">
            <a:avLst/>
          </a:prstGeom>
        </p:spPr>
        <p:txBody>
          <a:bodyPr vert="horz" wrap="square" lIns="0" tIns="0" rIns="0" bIns="0" rtlCol="0" anchor="b" anchorCtr="0">
            <a:normAutofit fontScale="97500"/>
          </a:bodyPr>
          <a:lstStyle>
            <a:lvl1pPr algn="l" defTabSz="1828709" rtl="0" eaLnBrk="1" latinLnBrk="0" hangingPunct="1">
              <a:lnSpc>
                <a:spcPct val="100000"/>
              </a:lnSpc>
              <a:spcBef>
                <a:spcPts val="0"/>
              </a:spcBef>
              <a:buNone/>
              <a:defRPr sz="7200" kern="1200">
                <a:solidFill>
                  <a:schemeClr val="tx2"/>
                </a:solidFill>
                <a:latin typeface="+mj-lt"/>
                <a:ea typeface="+mj-ea"/>
                <a:cs typeface="+mj-cs"/>
              </a:defRPr>
            </a:lvl1pPr>
          </a:lstStyle>
          <a:p>
            <a:r>
              <a:rPr lang="nb-NO" b="1" dirty="0"/>
              <a:t>Hver dag</a:t>
            </a:r>
          </a:p>
        </p:txBody>
      </p:sp>
      <p:sp>
        <p:nvSpPr>
          <p:cNvPr id="12" name="TekstSylinder 11">
            <a:extLst>
              <a:ext uri="{FF2B5EF4-FFF2-40B4-BE49-F238E27FC236}">
                <a16:creationId xmlns:a16="http://schemas.microsoft.com/office/drawing/2014/main" id="{C1A63B02-6FCB-AE98-1454-8B0D69DD21D5}"/>
              </a:ext>
            </a:extLst>
          </p:cNvPr>
          <p:cNvSpPr txBox="1"/>
          <p:nvPr/>
        </p:nvSpPr>
        <p:spPr>
          <a:xfrm>
            <a:off x="546877" y="6288332"/>
            <a:ext cx="12377852" cy="1323439"/>
          </a:xfrm>
          <a:prstGeom prst="rect">
            <a:avLst/>
          </a:prstGeom>
          <a:noFill/>
        </p:spPr>
        <p:txBody>
          <a:bodyPr wrap="square">
            <a:spAutoFit/>
          </a:bodyPr>
          <a:lstStyle/>
          <a:p>
            <a:pPr algn="l"/>
            <a:r>
              <a:rPr lang="nb-NO" sz="8000" dirty="0">
                <a:solidFill>
                  <a:srgbClr val="303663"/>
                </a:solidFill>
                <a:latin typeface="TID UI Semi Bold" panose="02000503000000020004" pitchFamily="2" charset="0"/>
                <a:ea typeface="TID UI Semi Bold" panose="02000503000000020004" pitchFamily="2" charset="0"/>
                <a:cs typeface="TID UI Semi Bold" panose="02000503000000020004" pitchFamily="2" charset="0"/>
              </a:rPr>
              <a:t>12 000 avganger</a:t>
            </a:r>
          </a:p>
        </p:txBody>
      </p:sp>
      <p:sp>
        <p:nvSpPr>
          <p:cNvPr id="14" name="TekstSylinder 13">
            <a:extLst>
              <a:ext uri="{FF2B5EF4-FFF2-40B4-BE49-F238E27FC236}">
                <a16:creationId xmlns:a16="http://schemas.microsoft.com/office/drawing/2014/main" id="{44248C78-4B2F-6A75-6E74-8A4747542725}"/>
              </a:ext>
            </a:extLst>
          </p:cNvPr>
          <p:cNvSpPr txBox="1"/>
          <p:nvPr/>
        </p:nvSpPr>
        <p:spPr>
          <a:xfrm>
            <a:off x="546877" y="8108398"/>
            <a:ext cx="12400156" cy="1323439"/>
          </a:xfrm>
          <a:prstGeom prst="rect">
            <a:avLst/>
          </a:prstGeom>
          <a:noFill/>
        </p:spPr>
        <p:txBody>
          <a:bodyPr wrap="square">
            <a:spAutoFit/>
          </a:bodyPr>
          <a:lstStyle/>
          <a:p>
            <a:r>
              <a:rPr lang="nb-NO" sz="8000" dirty="0">
                <a:solidFill>
                  <a:srgbClr val="303663"/>
                </a:solidFill>
                <a:latin typeface="TID UI Semi Bold" panose="02000503000000020004" pitchFamily="2" charset="0"/>
                <a:ea typeface="TID UI Semi Bold" panose="02000503000000020004" pitchFamily="2" charset="0"/>
                <a:cs typeface="TID UI Semi Bold" panose="02000503000000020004" pitchFamily="2" charset="0"/>
              </a:rPr>
              <a:t>8000 stoppested </a:t>
            </a:r>
          </a:p>
        </p:txBody>
      </p:sp>
      <p:sp>
        <p:nvSpPr>
          <p:cNvPr id="17" name="TekstSylinder 16">
            <a:extLst>
              <a:ext uri="{FF2B5EF4-FFF2-40B4-BE49-F238E27FC236}">
                <a16:creationId xmlns:a16="http://schemas.microsoft.com/office/drawing/2014/main" id="{5BBDE584-54B0-5E0D-26B8-238B749F3523}"/>
              </a:ext>
            </a:extLst>
          </p:cNvPr>
          <p:cNvSpPr txBox="1"/>
          <p:nvPr/>
        </p:nvSpPr>
        <p:spPr>
          <a:xfrm>
            <a:off x="546877" y="9928464"/>
            <a:ext cx="12400156" cy="1015663"/>
          </a:xfrm>
          <a:prstGeom prst="rect">
            <a:avLst/>
          </a:prstGeom>
          <a:noFill/>
        </p:spPr>
        <p:txBody>
          <a:bodyPr wrap="square">
            <a:spAutoFit/>
          </a:bodyPr>
          <a:lstStyle/>
          <a:p>
            <a:r>
              <a:rPr lang="nb-NO" sz="6000" dirty="0">
                <a:solidFill>
                  <a:srgbClr val="303663"/>
                </a:solidFill>
                <a:latin typeface="TID UI Semi Bold" panose="02000503000000020004" pitchFamily="2" charset="0"/>
                <a:ea typeface="TID UI Semi Bold" panose="02000503000000020004" pitchFamily="2" charset="0"/>
                <a:cs typeface="TID UI Semi Bold" panose="02000503000000020004" pitchFamily="2" charset="0"/>
              </a:rPr>
              <a:t>Betjenes 300 000 ganger</a:t>
            </a:r>
          </a:p>
        </p:txBody>
      </p:sp>
      <p:sp>
        <p:nvSpPr>
          <p:cNvPr id="18" name="TekstSylinder 17">
            <a:extLst>
              <a:ext uri="{FF2B5EF4-FFF2-40B4-BE49-F238E27FC236}">
                <a16:creationId xmlns:a16="http://schemas.microsoft.com/office/drawing/2014/main" id="{E51949A6-06A9-99AE-57AE-E6C53914D06F}"/>
              </a:ext>
            </a:extLst>
          </p:cNvPr>
          <p:cNvSpPr txBox="1"/>
          <p:nvPr/>
        </p:nvSpPr>
        <p:spPr>
          <a:xfrm>
            <a:off x="546877" y="11440754"/>
            <a:ext cx="9656956" cy="1323439"/>
          </a:xfrm>
          <a:prstGeom prst="rect">
            <a:avLst/>
          </a:prstGeom>
          <a:noFill/>
        </p:spPr>
        <p:txBody>
          <a:bodyPr wrap="square">
            <a:spAutoFit/>
          </a:body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8000" dirty="0"/>
              <a:t>~ </a:t>
            </a:r>
            <a:r>
              <a:rPr kumimoji="0" lang="nb-NO" sz="8000" i="0" u="none" strike="noStrike" kern="1200" cap="none" spc="0" normalizeH="0" baseline="0" noProof="0" dirty="0">
                <a:ln>
                  <a:noFill/>
                </a:ln>
                <a:solidFill>
                  <a:srgbClr val="303663"/>
                </a:solidFill>
                <a:effectLst/>
                <a:uLnTx/>
                <a:uFillTx/>
                <a:latin typeface="TID UI Semi Bold" panose="02000503000000020004" pitchFamily="2" charset="0"/>
                <a:ea typeface="TID UI Semi Bold" panose="02000503000000020004" pitchFamily="2" charset="0"/>
                <a:cs typeface="TID UI Semi Bold" panose="02000503000000020004" pitchFamily="2" charset="0"/>
              </a:rPr>
              <a:t>1 million </a:t>
            </a:r>
            <a:r>
              <a:rPr lang="nb-NO" sz="8000" dirty="0">
                <a:solidFill>
                  <a:srgbClr val="303663"/>
                </a:solidFill>
                <a:latin typeface="TID UI Semi Bold" panose="02000503000000020004" pitchFamily="2" charset="0"/>
                <a:ea typeface="TID UI Semi Bold" panose="02000503000000020004" pitchFamily="2" charset="0"/>
                <a:cs typeface="TID UI Semi Bold" panose="02000503000000020004" pitchFamily="2" charset="0"/>
              </a:rPr>
              <a:t>reiser</a:t>
            </a:r>
          </a:p>
        </p:txBody>
      </p:sp>
    </p:spTree>
    <p:extLst>
      <p:ext uri="{BB962C8B-B14F-4D97-AF65-F5344CB8AC3E}">
        <p14:creationId xmlns:p14="http://schemas.microsoft.com/office/powerpoint/2010/main" val="154324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2F4AFA0-EF9D-43E6-9082-8B953E27B3D3}"/>
              </a:ext>
            </a:extLst>
          </p:cNvPr>
          <p:cNvGraphicFramePr>
            <a:graphicFrameLocks noChangeAspect="1"/>
          </p:cNvGraphicFramePr>
          <p:nvPr>
            <p:custDataLst>
              <p:tags r:id="rId1"/>
            </p:custDataLst>
          </p:nvPr>
        </p:nvGraphicFramePr>
        <p:xfrm>
          <a:off x="1225483" y="2145"/>
          <a:ext cx="2145" cy="2145"/>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kt 8" hidden="1">
                        <a:extLst>
                          <a:ext uri="{FF2B5EF4-FFF2-40B4-BE49-F238E27FC236}">
                            <a16:creationId xmlns:a16="http://schemas.microsoft.com/office/drawing/2014/main" id="{92F4AFA0-EF9D-43E6-9082-8B953E27B3D3}"/>
                          </a:ext>
                        </a:extLst>
                      </p:cNvPr>
                      <p:cNvPicPr/>
                      <p:nvPr/>
                    </p:nvPicPr>
                    <p:blipFill>
                      <a:blip r:embed="rId5"/>
                      <a:stretch>
                        <a:fillRect/>
                      </a:stretch>
                    </p:blipFill>
                    <p:spPr>
                      <a:xfrm>
                        <a:off x="1225483" y="2145"/>
                        <a:ext cx="2145" cy="2145"/>
                      </a:xfrm>
                      <a:prstGeom prst="rect">
                        <a:avLst/>
                      </a:prstGeom>
                    </p:spPr>
                  </p:pic>
                </p:oleObj>
              </mc:Fallback>
            </mc:AlternateContent>
          </a:graphicData>
        </a:graphic>
      </p:graphicFrame>
      <p:pic>
        <p:nvPicPr>
          <p:cNvPr id="4" name="Plassholder for innhold 3">
            <a:extLst>
              <a:ext uri="{FF2B5EF4-FFF2-40B4-BE49-F238E27FC236}">
                <a16:creationId xmlns:a16="http://schemas.microsoft.com/office/drawing/2014/main" id="{9E9E7C52-0DF8-45A9-9E3E-C4437949EEE0}"/>
              </a:ext>
            </a:extLst>
          </p:cNvPr>
          <p:cNvPicPr>
            <a:picLocks noGrp="1" noChangeAspect="1"/>
          </p:cNvPicPr>
          <p:nvPr>
            <p:ph idx="1"/>
          </p:nvPr>
        </p:nvPicPr>
        <p:blipFill>
          <a:blip r:embed="rId6"/>
          <a:stretch>
            <a:fillRect/>
          </a:stretch>
        </p:blipFill>
        <p:spPr>
          <a:xfrm>
            <a:off x="1911278" y="6993509"/>
            <a:ext cx="10360007" cy="5830421"/>
          </a:xfrm>
          <a:prstGeom prst="rect">
            <a:avLst/>
          </a:prstGeom>
        </p:spPr>
      </p:pic>
      <p:pic>
        <p:nvPicPr>
          <p:cNvPr id="5" name="Bilde 4">
            <a:extLst>
              <a:ext uri="{FF2B5EF4-FFF2-40B4-BE49-F238E27FC236}">
                <a16:creationId xmlns:a16="http://schemas.microsoft.com/office/drawing/2014/main" id="{5C0D84E8-C36C-46DE-8F93-CCAD9508BA59}"/>
              </a:ext>
            </a:extLst>
          </p:cNvPr>
          <p:cNvPicPr>
            <a:picLocks noChangeAspect="1"/>
          </p:cNvPicPr>
          <p:nvPr/>
        </p:nvPicPr>
        <p:blipFill>
          <a:blip r:embed="rId7"/>
          <a:stretch>
            <a:fillRect/>
          </a:stretch>
        </p:blipFill>
        <p:spPr>
          <a:xfrm>
            <a:off x="1911277" y="2072428"/>
            <a:ext cx="20403351" cy="4650065"/>
          </a:xfrm>
          <a:prstGeom prst="rect">
            <a:avLst/>
          </a:prstGeom>
        </p:spPr>
      </p:pic>
      <p:pic>
        <p:nvPicPr>
          <p:cNvPr id="7" name="Bilde 6">
            <a:extLst>
              <a:ext uri="{FF2B5EF4-FFF2-40B4-BE49-F238E27FC236}">
                <a16:creationId xmlns:a16="http://schemas.microsoft.com/office/drawing/2014/main" id="{F0F40B18-FDC9-49E0-B625-523C9C421B9D}"/>
              </a:ext>
            </a:extLst>
          </p:cNvPr>
          <p:cNvPicPr>
            <a:picLocks noChangeAspect="1"/>
          </p:cNvPicPr>
          <p:nvPr/>
        </p:nvPicPr>
        <p:blipFill>
          <a:blip r:embed="rId8"/>
          <a:stretch>
            <a:fillRect/>
          </a:stretch>
        </p:blipFill>
        <p:spPr>
          <a:xfrm>
            <a:off x="16994891" y="6946794"/>
            <a:ext cx="5319737" cy="2511106"/>
          </a:xfrm>
          <a:prstGeom prst="rect">
            <a:avLst/>
          </a:prstGeom>
        </p:spPr>
      </p:pic>
      <p:pic>
        <p:nvPicPr>
          <p:cNvPr id="6" name="Bilde 5">
            <a:extLst>
              <a:ext uri="{FF2B5EF4-FFF2-40B4-BE49-F238E27FC236}">
                <a16:creationId xmlns:a16="http://schemas.microsoft.com/office/drawing/2014/main" id="{152831EE-D13C-4131-8DA9-73A592B0AE4D}"/>
              </a:ext>
            </a:extLst>
          </p:cNvPr>
          <p:cNvPicPr>
            <a:picLocks noChangeAspect="1"/>
          </p:cNvPicPr>
          <p:nvPr/>
        </p:nvPicPr>
        <p:blipFill>
          <a:blip r:embed="rId9"/>
          <a:stretch>
            <a:fillRect/>
          </a:stretch>
        </p:blipFill>
        <p:spPr>
          <a:xfrm>
            <a:off x="17060469" y="10829085"/>
            <a:ext cx="3454041" cy="1943473"/>
          </a:xfrm>
          <a:prstGeom prst="rect">
            <a:avLst/>
          </a:prstGeom>
        </p:spPr>
      </p:pic>
      <p:pic>
        <p:nvPicPr>
          <p:cNvPr id="8" name="Bilde 11" descr="A picture containing road, outdoor, person, building&#10;&#10;Description automatically generated">
            <a:extLst>
              <a:ext uri="{FF2B5EF4-FFF2-40B4-BE49-F238E27FC236}">
                <a16:creationId xmlns:a16="http://schemas.microsoft.com/office/drawing/2014/main" id="{35C0D6F8-9D5D-4F8C-8E6E-719AFF6CD0DC}"/>
              </a:ext>
            </a:extLst>
          </p:cNvPr>
          <p:cNvPicPr>
            <a:picLocks noChangeAspect="1"/>
          </p:cNvPicPr>
          <p:nvPr/>
        </p:nvPicPr>
        <p:blipFill>
          <a:blip r:embed="rId10"/>
          <a:stretch>
            <a:fillRect/>
          </a:stretch>
        </p:blipFill>
        <p:spPr>
          <a:xfrm>
            <a:off x="20945650" y="10866584"/>
            <a:ext cx="1169800" cy="1924983"/>
          </a:xfrm>
          <a:prstGeom prst="rect">
            <a:avLst/>
          </a:prstGeom>
        </p:spPr>
      </p:pic>
      <p:pic>
        <p:nvPicPr>
          <p:cNvPr id="10" name="Bilde 9" descr="Et bilde som inneholder tekst, himmel, utendørs, bakke&#10;&#10;Automatisk generert beskrivelse">
            <a:extLst>
              <a:ext uri="{FF2B5EF4-FFF2-40B4-BE49-F238E27FC236}">
                <a16:creationId xmlns:a16="http://schemas.microsoft.com/office/drawing/2014/main" id="{6DEFDA36-AE10-4529-8C68-0AB1914C8BFA}"/>
              </a:ext>
            </a:extLst>
          </p:cNvPr>
          <p:cNvPicPr>
            <a:picLocks noChangeAspect="1"/>
          </p:cNvPicPr>
          <p:nvPr/>
        </p:nvPicPr>
        <p:blipFill rotWithShape="1">
          <a:blip r:embed="rId11">
            <a:extLst>
              <a:ext uri="{28A0092B-C50C-407E-A947-70E740481C1C}">
                <a14:useLocalDpi xmlns:a14="http://schemas.microsoft.com/office/drawing/2010/main" val="0"/>
              </a:ext>
            </a:extLst>
          </a:blip>
          <a:srcRect t="5731" b="18446"/>
          <a:stretch/>
        </p:blipFill>
        <p:spPr>
          <a:xfrm>
            <a:off x="12570862" y="8173866"/>
            <a:ext cx="4190027" cy="4650065"/>
          </a:xfrm>
          <a:prstGeom prst="rect">
            <a:avLst/>
          </a:prstGeom>
        </p:spPr>
      </p:pic>
      <p:sp>
        <p:nvSpPr>
          <p:cNvPr id="11" name="Tittel 1">
            <a:extLst>
              <a:ext uri="{FF2B5EF4-FFF2-40B4-BE49-F238E27FC236}">
                <a16:creationId xmlns:a16="http://schemas.microsoft.com/office/drawing/2014/main" id="{5BE53E3F-2DB8-4BEB-8B61-31E72599C9D8}"/>
              </a:ext>
            </a:extLst>
          </p:cNvPr>
          <p:cNvSpPr txBox="1">
            <a:spLocks/>
          </p:cNvSpPr>
          <p:nvPr/>
        </p:nvSpPr>
        <p:spPr bwMode="auto">
          <a:xfrm>
            <a:off x="1571405" y="821429"/>
            <a:ext cx="19959144" cy="73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28168" tIns="114084" rIns="228168" bIns="114084" numCol="1" anchor="b" anchorCtr="0" compatLnSpc="1">
            <a:prstTxWarp prst="textNoShape">
              <a:avLst/>
            </a:prstTxWarp>
          </a:bodyPr>
          <a:lstStyle>
            <a:lvl1pPr algn="l" defTabSz="1687513" rtl="0" eaLnBrk="0" fontAlgn="base" hangingPunct="0">
              <a:spcBef>
                <a:spcPct val="0"/>
              </a:spcBef>
              <a:spcAft>
                <a:spcPct val="0"/>
              </a:spcAft>
              <a:defRPr sz="4800" b="1" kern="1200">
                <a:solidFill>
                  <a:schemeClr val="tx1"/>
                </a:solidFill>
                <a:latin typeface="+mj-lt"/>
                <a:ea typeface="+mj-ea"/>
                <a:cs typeface="+mj-cs"/>
              </a:defRPr>
            </a:lvl1pPr>
            <a:lvl2pPr algn="l" defTabSz="1687513" rtl="0" eaLnBrk="0" fontAlgn="base" hangingPunct="0">
              <a:spcBef>
                <a:spcPct val="0"/>
              </a:spcBef>
              <a:spcAft>
                <a:spcPct val="0"/>
              </a:spcAft>
              <a:defRPr sz="4800" b="1">
                <a:solidFill>
                  <a:schemeClr val="tx1"/>
                </a:solidFill>
                <a:latin typeface="Arial" charset="0"/>
              </a:defRPr>
            </a:lvl2pPr>
            <a:lvl3pPr algn="l" defTabSz="1687513" rtl="0" eaLnBrk="0" fontAlgn="base" hangingPunct="0">
              <a:spcBef>
                <a:spcPct val="0"/>
              </a:spcBef>
              <a:spcAft>
                <a:spcPct val="0"/>
              </a:spcAft>
              <a:defRPr sz="4800" b="1">
                <a:solidFill>
                  <a:schemeClr val="tx1"/>
                </a:solidFill>
                <a:latin typeface="Arial" charset="0"/>
              </a:defRPr>
            </a:lvl3pPr>
            <a:lvl4pPr algn="l" defTabSz="1687513" rtl="0" eaLnBrk="0" fontAlgn="base" hangingPunct="0">
              <a:spcBef>
                <a:spcPct val="0"/>
              </a:spcBef>
              <a:spcAft>
                <a:spcPct val="0"/>
              </a:spcAft>
              <a:defRPr sz="4800" b="1">
                <a:solidFill>
                  <a:schemeClr val="tx1"/>
                </a:solidFill>
                <a:latin typeface="Arial" charset="0"/>
              </a:defRPr>
            </a:lvl4pPr>
            <a:lvl5pPr algn="l" defTabSz="1687513" rtl="0" eaLnBrk="0" fontAlgn="base" hangingPunct="0">
              <a:spcBef>
                <a:spcPct val="0"/>
              </a:spcBef>
              <a:spcAft>
                <a:spcPct val="0"/>
              </a:spcAft>
              <a:defRPr sz="4800" b="1">
                <a:solidFill>
                  <a:schemeClr val="tx1"/>
                </a:solidFill>
                <a:latin typeface="Arial" charset="0"/>
              </a:defRPr>
            </a:lvl5pPr>
            <a:lvl6pPr marL="457200" algn="l" defTabSz="1687513" rtl="0" fontAlgn="base">
              <a:spcBef>
                <a:spcPct val="0"/>
              </a:spcBef>
              <a:spcAft>
                <a:spcPct val="0"/>
              </a:spcAft>
              <a:defRPr sz="4800" b="1">
                <a:solidFill>
                  <a:schemeClr val="tx1"/>
                </a:solidFill>
                <a:latin typeface="Arial" charset="0"/>
              </a:defRPr>
            </a:lvl6pPr>
            <a:lvl7pPr marL="914400" algn="l" defTabSz="1687513" rtl="0" fontAlgn="base">
              <a:spcBef>
                <a:spcPct val="0"/>
              </a:spcBef>
              <a:spcAft>
                <a:spcPct val="0"/>
              </a:spcAft>
              <a:defRPr sz="4800" b="1">
                <a:solidFill>
                  <a:schemeClr val="tx1"/>
                </a:solidFill>
                <a:latin typeface="Arial" charset="0"/>
              </a:defRPr>
            </a:lvl7pPr>
            <a:lvl8pPr marL="1371600" algn="l" defTabSz="1687513" rtl="0" fontAlgn="base">
              <a:spcBef>
                <a:spcPct val="0"/>
              </a:spcBef>
              <a:spcAft>
                <a:spcPct val="0"/>
              </a:spcAft>
              <a:defRPr sz="4800" b="1">
                <a:solidFill>
                  <a:schemeClr val="tx1"/>
                </a:solidFill>
                <a:latin typeface="Arial" charset="0"/>
              </a:defRPr>
            </a:lvl8pPr>
            <a:lvl9pPr marL="1828800" algn="l" defTabSz="1687513" rtl="0" fontAlgn="base">
              <a:spcBef>
                <a:spcPct val="0"/>
              </a:spcBef>
              <a:spcAft>
                <a:spcPct val="0"/>
              </a:spcAft>
              <a:defRPr sz="4800" b="1">
                <a:solidFill>
                  <a:schemeClr val="tx1"/>
                </a:solidFill>
                <a:latin typeface="Arial" charset="0"/>
              </a:defRPr>
            </a:lvl9pPr>
          </a:lstStyle>
          <a:p>
            <a:r>
              <a:rPr lang="nb-NO" sz="4798" dirty="0">
                <a:solidFill>
                  <a:srgbClr val="1B1F4A"/>
                </a:solidFill>
                <a:latin typeface="Arial" panose="020B0604020202020204" pitchFamily="34" charset="0"/>
                <a:cs typeface="Arial" panose="020B0604020202020204" pitchFamily="34" charset="0"/>
              </a:rPr>
              <a:t>Hver driftsart har sin rolle</a:t>
            </a:r>
          </a:p>
        </p:txBody>
      </p:sp>
    </p:spTree>
    <p:extLst>
      <p:ext uri="{BB962C8B-B14F-4D97-AF65-F5344CB8AC3E}">
        <p14:creationId xmlns:p14="http://schemas.microsoft.com/office/powerpoint/2010/main" val="1458888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dlnC5yTqmhQ6oahG1tX7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JNZ6.fMOrw6bV6Z11BoV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seIIOST8PI9PwWsgT7QCs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Fy85_FdG0vC7BAGSQZe2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FLQgdaNeq2uPUkpOgnYo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KfG50jqIVRwA3slEkH1FF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BJy7nK_MVIMbRdGI_ER8W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0JFyMOmFH62NJnyD.P_ED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V_mmDokb4LLSVpE_IAeEJ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yO0jxi7_e31uSN93BzXb6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qko.Qh.aFL57lFtXh1Iwf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6VUSUZ80bg0ZBYhHNPKFk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kNwPxW29WuQDF1J9I_wGy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4eXIA5rRWvrC..uXg3fCv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bOuIFBpV_Ez4KruhCtiO1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qDSreCjvFN31sSs3ddSF1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bh8dOpFNHjEh54.9P8TSC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zANvpZo5m9M.wNZ4Uhw1l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mDuo4dEi3kQooE9ueRjI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thpSERs1e7dMjyQjfezQv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Cw3zKmGxO8xL.XBa_oHoJ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ou2V3zYHsviGJ2Hm0ImuG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rvgqWpqyTxXl8nRLRE6eh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88e8tQVumx0x2cjHUuIX2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ew8LdUPjj9bEwAx4zafd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alooyluG1okKiEGregz6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1_0nBVHWskHHDZdUw49g1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X1aZRKepBN5wLTl1xLcHe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7Vbf.lYC9QM498y5rN.w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hyHE7HlE2ZUVeVmxuKv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CbAp0dPQz1uyoUsJ0OqRZ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sT9FKMtsyW2oMlXmL3tB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lnBtK3GyCEqeXJ4E9Cbh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5E_1LbO3NmEMfpcqare2f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jc7atwtkZIpcmAlTCrQ9p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kAm5nU6wzy2zS8VFpZPlO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9QqKBn4qeTDcLV6by8E4T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KeTuDnS.2appT.GrBp75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0wnm3hLBBk6dptmNMETo8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rpPKe4xfbVu8Lq2o7u3k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20XiAwcgGSq_9.grFxwp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xzuA7vW5uwFXcBJ6IAKF.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r3p.d4BiImQkTKy02yvUn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IJvTK.5fFa6ohPymd6qwH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LFrLV3nKDKaTSAQN96F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vfmp39DuRi6PLhn_uGe_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LBdCZTJ5vWBdVBJCmzLnY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IEIMeKI3Z8b33c8W24W4v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RukIztgasQH2Rq5boHOPm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nlYAoo3MVUxkmhnGmnFl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eMEnAGrT.zaMQKwqKTtd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M1aBzd9CfgLV3vozlzaYn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ci8aSmCn8FsGC2uUTDdL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_Ssh74CojDnfTtk.ZvapQ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3f785pb3SfP0JPOMaLoyr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KG9oiFNccSPHDfFA42giH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xvd3fvxNTH_tg2ldpCzU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W3HAxrib05HEkVqSzUOS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6r9PryIg2EiWt.6AygJn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7fGPWBMjbDNFeKqrXgGhy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jbmCy7IHEqX4lsbP07lN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YXY2yYj11ReGfJc8qczIh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2Cq6OqEt1ITtfexe7hsnC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M0LFHPbqX4GXy.aUKyF2k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KGBosQlM2EBNoaI24LOfi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8h8W5T9cZiomJESsUxcdo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Fd_WfhSsBFIOhCJbrwSfL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wNuljOp8f27NrU6u8naZu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fjV5Llqh7FbdjA.cbpGUp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Wi5kPzBQyZOqbNB3Xuib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X3.7hIHDgnpEQaSnqqxQ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EXRMvZ5SH1sl78M7Zh46D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q5vfxAPt1peNG9VgApgZ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K7lBufygEN.XJ6jOBNfV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qz68_2e2KWT8zSfHbrWuk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7Xc7c2uY9gh6fyksXUzhd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GkUGS0A19YC5C4xAHY2ME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3xvL94dgFhzo2V53rS6h0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uZ8.W7AV8QPAEW5F3WY6Z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cTae_iXo_382GbIVbrIYu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PgLzcFhLqUAdpWC7eNRhG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UHgWEQ7qciGWkg_0_4O0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sfJ0tqWR44duasaQFO.Q9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C2AmfARGfpOiSgKsw5uiK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Ybvsxe7J3Awd.stFpMjh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MLJIFdi_GSQgj7VbGnA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vfPF_zHcTuihnf13gxQ1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NtKqxI0IHevM3d.fg4XH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OKziH6Joi0F8jZLYUpFxA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5E9K_S7RNDkba51KNwh5h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x48Eha_V_h4cELLKeb5gv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iIs5RzA2Mv_eOr1Wcyax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IFwmNaQHu01vl6U2j9j5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a4eHwiZATVqz50hy7uiuW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SDc_kMC0F4g2oc4zNGjgR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i0dqnA8KLK_Q0Da8JBcCR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Z1P0pD_T5jeKJJT5bkad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5fAchbfa_Fjx2x4IL_dt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sIIRjn7d7FwxyShOj57q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JM44yePmITxsyNvh1vp0U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jlQKFvRfdeLpvQqhaoxlC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Ored55PKBAf9.Y6._LQ2M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k36s3SZdwRZDkmylewNj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N9biUarBmelbT5NQJUqR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Opk131.q6l_F1pBRiML1k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m.teay9GBCrrzdEnpeu7T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QzGsgTPwefYq0dR5rQ6g8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sQa8wSpzhZD.hrafvL07j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w_UVv7hRPEk1y5UN6Ioqv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k_Tkpe1yQ8k.ZxofnsN.K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ASpwwvvrYOjqKlRREyBma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awOjVCQAGSqz7KteK2U6w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2pZMv.edp9fCPPBGv0bG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guQjFdfyjMdDXLkX1fo_GA"/>
</p:tagLst>
</file>

<file path=ppt/theme/theme1.xml><?xml version="1.0" encoding="utf-8"?>
<a:theme xmlns:a="http://schemas.openxmlformats.org/drawingml/2006/main" name="Ruter-tema">
  <a:themeElements>
    <a:clrScheme name="E1F4FF">
      <a:dk1>
        <a:srgbClr val="1B1F49"/>
      </a:dk1>
      <a:lt1>
        <a:srgbClr val="FFFFFF"/>
      </a:lt1>
      <a:dk2>
        <a:srgbClr val="303663"/>
      </a:dk2>
      <a:lt2>
        <a:srgbClr val="FAF9F8"/>
      </a:lt2>
      <a:accent1>
        <a:srgbClr val="B7C1FC"/>
      </a:accent1>
      <a:accent2>
        <a:srgbClr val="6D7196"/>
      </a:accent2>
      <a:accent3>
        <a:srgbClr val="E1F3FF"/>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Mal" id="{EDF1603E-A5A4-BF41-ADB8-26540EAA5E62}" vid="{6C09DFB4-56B2-4A41-8091-19805A8C5C4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b1cb023-2f12-47fb-8e02-cc337206dc79">
      <Terms xmlns="http://schemas.microsoft.com/office/infopath/2007/PartnerControls"/>
    </lcf76f155ced4ddcb4097134ff3c332f>
    <TaxCatchAll xmlns="9040046b-ceda-4c47-9cbd-6dd244d097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706491C2916674488672CE4E20B43CC" ma:contentTypeVersion="7" ma:contentTypeDescription="Opprett et nytt dokument." ma:contentTypeScope="" ma:versionID="0f13227649fc7775e6326b119c9d0f65">
  <xsd:schema xmlns:xsd="http://www.w3.org/2001/XMLSchema" xmlns:xs="http://www.w3.org/2001/XMLSchema" xmlns:p="http://schemas.microsoft.com/office/2006/metadata/properties" xmlns:ns2="bb1cb023-2f12-47fb-8e02-cc337206dc79" xmlns:ns3="9040046b-ceda-4c47-9cbd-6dd244d097d1" targetNamespace="http://schemas.microsoft.com/office/2006/metadata/properties" ma:root="true" ma:fieldsID="2717c42bb0fe3f1603af6b60967437fb" ns2:_="" ns3:_="">
    <xsd:import namespace="bb1cb023-2f12-47fb-8e02-cc337206dc79"/>
    <xsd:import namespace="9040046b-ceda-4c47-9cbd-6dd244d097d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cb023-2f12-47fb-8e02-cc337206dc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47d55938-41ab-4010-9402-597ab796c02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40046b-ceda-4c47-9cbd-6dd244d097d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675202c-32c5-498c-a2bd-5d2eea6f511c}" ma:internalName="TaxCatchAll" ma:showField="CatchAllData" ma:web="9040046b-ceda-4c47-9cbd-6dd244d097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79EC29-4E47-4ECD-A351-899F26233751}">
  <ds:schemaRefs>
    <ds:schemaRef ds:uri="http://www.w3.org/XML/1998/namespace"/>
    <ds:schemaRef ds:uri="http://purl.org/dc/elements/1.1/"/>
    <ds:schemaRef ds:uri="http://schemas.microsoft.com/office/2006/documentManagement/types"/>
    <ds:schemaRef ds:uri="http://purl.org/dc/dcmitype/"/>
    <ds:schemaRef ds:uri="http://purl.org/dc/terms/"/>
    <ds:schemaRef ds:uri="9040046b-ceda-4c47-9cbd-6dd244d097d1"/>
    <ds:schemaRef ds:uri="bb1cb023-2f12-47fb-8e02-cc337206dc79"/>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FBABF28-FF76-4245-91AA-00FC4CE57AD5}">
  <ds:schemaRefs>
    <ds:schemaRef ds:uri="http://schemas.microsoft.com/sharepoint/v3/contenttype/forms"/>
  </ds:schemaRefs>
</ds:datastoreItem>
</file>

<file path=customXml/itemProps3.xml><?xml version="1.0" encoding="utf-8"?>
<ds:datastoreItem xmlns:ds="http://schemas.openxmlformats.org/officeDocument/2006/customXml" ds:itemID="{CD0375FD-C87B-41B2-B305-41A0D00A2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cb023-2f12-47fb-8e02-cc337206dc79"/>
    <ds:schemaRef ds:uri="9040046b-ceda-4c47-9cbd-6dd244d09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Ruter_Mal</Template>
  <TotalTime>18728</TotalTime>
  <Words>1118</Words>
  <Application>Microsoft Office PowerPoint</Application>
  <PresentationFormat>Egendefinert</PresentationFormat>
  <Paragraphs>288</Paragraphs>
  <Slides>32</Slides>
  <Notes>17</Notes>
  <HiddenSlides>0</HiddenSlides>
  <MMClips>0</MMClips>
  <ScaleCrop>false</ScaleCrop>
  <HeadingPairs>
    <vt:vector size="8" baseType="variant">
      <vt:variant>
        <vt:lpstr>Brukte skrifter</vt:lpstr>
      </vt:variant>
      <vt:variant>
        <vt:i4>6</vt:i4>
      </vt:variant>
      <vt:variant>
        <vt:lpstr>Tema</vt:lpstr>
      </vt:variant>
      <vt:variant>
        <vt:i4>1</vt:i4>
      </vt:variant>
      <vt:variant>
        <vt:lpstr>Innebygde OLE-servere</vt:lpstr>
      </vt:variant>
      <vt:variant>
        <vt:i4>1</vt:i4>
      </vt:variant>
      <vt:variant>
        <vt:lpstr>Lysbildetitler</vt:lpstr>
      </vt:variant>
      <vt:variant>
        <vt:i4>32</vt:i4>
      </vt:variant>
    </vt:vector>
  </HeadingPairs>
  <TitlesOfParts>
    <vt:vector size="40" baseType="lpstr">
      <vt:lpstr>TID UI</vt:lpstr>
      <vt:lpstr>TID UI Semi Bold</vt:lpstr>
      <vt:lpstr>TID UI Medium</vt:lpstr>
      <vt:lpstr>Arial</vt:lpstr>
      <vt:lpstr>TID</vt:lpstr>
      <vt:lpstr>Calibri</vt:lpstr>
      <vt:lpstr>Ruter-tema</vt:lpstr>
      <vt:lpstr>think-cell Slide</vt:lpstr>
      <vt:lpstr>Status fra Ruter</vt:lpstr>
      <vt:lpstr>Agenda</vt:lpstr>
      <vt:lpstr>1. Ruter</vt:lpstr>
      <vt:lpstr>Ruters markedsområder og delmarkedsområder</vt:lpstr>
      <vt:lpstr>PowerPoint-presentasjon</vt:lpstr>
      <vt:lpstr>PowerPoint-presentasjon</vt:lpstr>
      <vt:lpstr>Digital tjenesteutvikling</vt:lpstr>
      <vt:lpstr>Antall reiser i forrige normalår (2019)</vt:lpstr>
      <vt:lpstr>PowerPoint-presentasjon</vt:lpstr>
      <vt:lpstr>PowerPoint-presentasjon</vt:lpstr>
      <vt:lpstr>PowerPoint-presentasjon</vt:lpstr>
      <vt:lpstr>PowerPoint-presentasjon</vt:lpstr>
      <vt:lpstr>PowerPoint-presentasjon</vt:lpstr>
      <vt:lpstr>Overskrift 1</vt:lpstr>
      <vt:lpstr>   Hensyn i tilbudsutviklingen</vt:lpstr>
      <vt:lpstr>2. Status i kollektivtrafikken</vt:lpstr>
      <vt:lpstr>Enestående vekst frem til pandemien </vt:lpstr>
      <vt:lpstr>2. tertial 2023: Passasjertallene endelig tilbake til nivået før pandemien</vt:lpstr>
      <vt:lpstr>På grunn av befolknings- og tilbudsvekst må passasjertallene opp ytterligere 8 % før kollektivtransporten er i samme posisjon som før covid-19</vt:lpstr>
      <vt:lpstr>Bruken av hjemmekontor har en nedadgående trend</vt:lpstr>
      <vt:lpstr>Bruken av hjemmekontor blant de som har mulighet  ligger noe høyere i Akershus enn i Oslo</vt:lpstr>
      <vt:lpstr>Markedsandeler – Akershus</vt:lpstr>
      <vt:lpstr>Markedsandeler arbeidsreiser - Akershus</vt:lpstr>
      <vt:lpstr>Total tilfredshet per markedsområde i Akershus   </vt:lpstr>
      <vt:lpstr>Viktigst for kunden er…Frekvens, forutsigbarhet, reisetid</vt:lpstr>
      <vt:lpstr>Betalingsandelen har stor betydning for Ruters inntekter</vt:lpstr>
      <vt:lpstr>Oppsummert</vt:lpstr>
      <vt:lpstr>3. Innlemming av Lunner og Jevnaker</vt:lpstr>
      <vt:lpstr>PowerPoint-presentasjon</vt:lpstr>
      <vt:lpstr>Nytt anbud for Romerike Planlegging pågår</vt:lpstr>
      <vt:lpstr>Tilbudsutvikling Medvirkning og involvering</vt:lpstr>
      <vt:lpstr>Takk for meg!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med Jevnaker kommune 25. oktober</dc:title>
  <dc:subject/>
  <dc:creator>Andrej Viotti</dc:creator>
  <cp:keywords/>
  <dc:description/>
  <cp:lastModifiedBy>Andrej Viotti</cp:lastModifiedBy>
  <cp:revision>2</cp:revision>
  <dcterms:created xsi:type="dcterms:W3CDTF">2023-10-18T08:37:48Z</dcterms:created>
  <dcterms:modified xsi:type="dcterms:W3CDTF">2023-12-07T22:35:52Z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0x010100B706491C2916674488672CE4E20B43CC</vt:lpwstr>
  </property>
  <property fmtid="{D5CDD505-2E9C-101B-9397-08002B2CF9AE}" pid="3" name="MediaServiceImageTags">
    <vt:lpwstr/>
  </property>
</Properties>
</file>