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315" r:id="rId5"/>
    <p:sldId id="1904" r:id="rId6"/>
    <p:sldId id="11257" r:id="rId7"/>
    <p:sldId id="11255" r:id="rId8"/>
    <p:sldId id="11256" r:id="rId9"/>
    <p:sldId id="1898" r:id="rId10"/>
    <p:sldId id="11252" r:id="rId11"/>
    <p:sldId id="11250" r:id="rId12"/>
    <p:sldId id="11248" r:id="rId13"/>
    <p:sldId id="11237" r:id="rId14"/>
    <p:sldId id="11241" r:id="rId15"/>
    <p:sldId id="11238" r:id="rId16"/>
    <p:sldId id="11239" r:id="rId17"/>
    <p:sldId id="11253" r:id="rId18"/>
    <p:sldId id="318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691"/>
    <a:srgbClr val="009D4F"/>
    <a:srgbClr val="056731"/>
    <a:srgbClr val="002E6D"/>
    <a:srgbClr val="00574F"/>
    <a:srgbClr val="CFD2D3"/>
    <a:srgbClr val="009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30D6C-3B21-46A5-AFE2-B0F08B697FB0}" v="2827" dt="2023-12-06T09:28:06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67104" autoAdjust="0"/>
  </p:normalViewPr>
  <p:slideViewPr>
    <p:cSldViewPr snapToGrid="0">
      <p:cViewPr varScale="1">
        <p:scale>
          <a:sx n="80" d="100"/>
          <a:sy n="80" d="100"/>
        </p:scale>
        <p:origin x="352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sengen, Ole Gulbrand" userId="4306afe5-75d0-4d09-9fbc-c87a8874c355" providerId="ADAL" clId="{42630D6C-3B21-46A5-AFE2-B0F08B697FB0}"/>
    <pc:docChg chg="custSel delSld modSld">
      <pc:chgData name="Rudsengen, Ole Gulbrand" userId="4306afe5-75d0-4d09-9fbc-c87a8874c355" providerId="ADAL" clId="{42630D6C-3B21-46A5-AFE2-B0F08B697FB0}" dt="2023-12-08T07:50:08.538" v="4916" actId="20577"/>
      <pc:docMkLst>
        <pc:docMk/>
      </pc:docMkLst>
      <pc:sldChg chg="addSp delSp modSp mod modTransition modNotesTx">
        <pc:chgData name="Rudsengen, Ole Gulbrand" userId="4306afe5-75d0-4d09-9fbc-c87a8874c355" providerId="ADAL" clId="{42630D6C-3B21-46A5-AFE2-B0F08B697FB0}" dt="2023-12-06T07:52:33.937" v="1703" actId="20577"/>
        <pc:sldMkLst>
          <pc:docMk/>
          <pc:sldMk cId="2552405903" sldId="318"/>
        </pc:sldMkLst>
        <pc:spChg chg="mod">
          <ac:chgData name="Rudsengen, Ole Gulbrand" userId="4306afe5-75d0-4d09-9fbc-c87a8874c355" providerId="ADAL" clId="{42630D6C-3B21-46A5-AFE2-B0F08B697FB0}" dt="2023-12-05T08:24:52.275" v="17" actId="14100"/>
          <ac:spMkLst>
            <pc:docMk/>
            <pc:sldMk cId="2552405903" sldId="318"/>
            <ac:spMk id="3" creationId="{A1D189A9-0935-480F-9A3A-DDE51C619A26}"/>
          </ac:spMkLst>
        </pc:spChg>
        <pc:spChg chg="mod">
          <ac:chgData name="Rudsengen, Ole Gulbrand" userId="4306afe5-75d0-4d09-9fbc-c87a8874c355" providerId="ADAL" clId="{42630D6C-3B21-46A5-AFE2-B0F08B697FB0}" dt="2023-12-05T08:24:21.071" v="10" actId="1076"/>
          <ac:spMkLst>
            <pc:docMk/>
            <pc:sldMk cId="2552405903" sldId="318"/>
            <ac:spMk id="8" creationId="{6F424A8A-A257-4926-8DF0-D07BF871BBA8}"/>
          </ac:spMkLst>
        </pc:spChg>
        <pc:picChg chg="del">
          <ac:chgData name="Rudsengen, Ole Gulbrand" userId="4306afe5-75d0-4d09-9fbc-c87a8874c355" providerId="ADAL" clId="{42630D6C-3B21-46A5-AFE2-B0F08B697FB0}" dt="2023-12-05T08:21:43.877" v="0" actId="478"/>
          <ac:picMkLst>
            <pc:docMk/>
            <pc:sldMk cId="2552405903" sldId="318"/>
            <ac:picMk id="4" creationId="{BDD90215-1B47-9C02-737B-95152ECAEBD4}"/>
          </ac:picMkLst>
        </pc:picChg>
        <pc:picChg chg="del">
          <ac:chgData name="Rudsengen, Ole Gulbrand" userId="4306afe5-75d0-4d09-9fbc-c87a8874c355" providerId="ADAL" clId="{42630D6C-3B21-46A5-AFE2-B0F08B697FB0}" dt="2023-12-05T08:21:46.588" v="1" actId="478"/>
          <ac:picMkLst>
            <pc:docMk/>
            <pc:sldMk cId="2552405903" sldId="318"/>
            <ac:picMk id="5" creationId="{3D12F356-25D6-2C2D-0A9E-D4E792658D28}"/>
          </ac:picMkLst>
        </pc:picChg>
        <pc:picChg chg="add mod ord">
          <ac:chgData name="Rudsengen, Ole Gulbrand" userId="4306afe5-75d0-4d09-9fbc-c87a8874c355" providerId="ADAL" clId="{42630D6C-3B21-46A5-AFE2-B0F08B697FB0}" dt="2023-12-05T08:24:37.560" v="14" actId="14100"/>
          <ac:picMkLst>
            <pc:docMk/>
            <pc:sldMk cId="2552405903" sldId="318"/>
            <ac:picMk id="6" creationId="{2CFE30BD-C68F-CA96-1A25-A72407EC0D9D}"/>
          </ac:picMkLst>
        </pc:picChg>
        <pc:picChg chg="add mod">
          <ac:chgData name="Rudsengen, Ole Gulbrand" userId="4306afe5-75d0-4d09-9fbc-c87a8874c355" providerId="ADAL" clId="{42630D6C-3B21-46A5-AFE2-B0F08B697FB0}" dt="2023-12-05T08:25:20.038" v="22" actId="14100"/>
          <ac:picMkLst>
            <pc:docMk/>
            <pc:sldMk cId="2552405903" sldId="318"/>
            <ac:picMk id="9" creationId="{25F7C122-2224-ED29-6180-8FBEA103869F}"/>
          </ac:picMkLst>
        </pc:picChg>
      </pc:sldChg>
      <pc:sldChg chg="delSp del mod">
        <pc:chgData name="Rudsengen, Ole Gulbrand" userId="4306afe5-75d0-4d09-9fbc-c87a8874c355" providerId="ADAL" clId="{42630D6C-3B21-46A5-AFE2-B0F08B697FB0}" dt="2023-12-06T07:50:58.064" v="1623" actId="2696"/>
        <pc:sldMkLst>
          <pc:docMk/>
          <pc:sldMk cId="3344680040" sldId="333"/>
        </pc:sldMkLst>
        <pc:picChg chg="del">
          <ac:chgData name="Rudsengen, Ole Gulbrand" userId="4306afe5-75d0-4d09-9fbc-c87a8874c355" providerId="ADAL" clId="{42630D6C-3B21-46A5-AFE2-B0F08B697FB0}" dt="2023-12-06T07:50:51.501" v="1622" actId="478"/>
          <ac:picMkLst>
            <pc:docMk/>
            <pc:sldMk cId="3344680040" sldId="333"/>
            <ac:picMk id="4" creationId="{2C0FE591-8CEB-0690-EA45-A95B01F54BD4}"/>
          </ac:picMkLst>
        </pc:picChg>
      </pc:sldChg>
      <pc:sldChg chg="modSp mod modTransition modNotesTx">
        <pc:chgData name="Rudsengen, Ole Gulbrand" userId="4306afe5-75d0-4d09-9fbc-c87a8874c355" providerId="ADAL" clId="{42630D6C-3B21-46A5-AFE2-B0F08B697FB0}" dt="2023-12-07T10:58:04.646" v="4659" actId="20577"/>
        <pc:sldMkLst>
          <pc:docMk/>
          <pc:sldMk cId="2832641232" sldId="1898"/>
        </pc:sldMkLst>
        <pc:spChg chg="mod">
          <ac:chgData name="Rudsengen, Ole Gulbrand" userId="4306afe5-75d0-4d09-9fbc-c87a8874c355" providerId="ADAL" clId="{42630D6C-3B21-46A5-AFE2-B0F08B697FB0}" dt="2023-12-06T07:27:35.302" v="694" actId="20577"/>
          <ac:spMkLst>
            <pc:docMk/>
            <pc:sldMk cId="2832641232" sldId="1898"/>
            <ac:spMk id="2" creationId="{88566366-1C59-AED6-BFCF-7D45C67FC031}"/>
          </ac:spMkLst>
        </pc:spChg>
        <pc:spChg chg="mod">
          <ac:chgData name="Rudsengen, Ole Gulbrand" userId="4306afe5-75d0-4d09-9fbc-c87a8874c355" providerId="ADAL" clId="{42630D6C-3B21-46A5-AFE2-B0F08B697FB0}" dt="2023-12-06T08:16:56.337" v="2096" actId="20577"/>
          <ac:spMkLst>
            <pc:docMk/>
            <pc:sldMk cId="2832641232" sldId="1898"/>
            <ac:spMk id="4" creationId="{F8DA84FF-2233-4F21-AC03-CBB6B796FF62}"/>
          </ac:spMkLst>
        </pc:spChg>
      </pc:sldChg>
      <pc:sldChg chg="addSp delSp modSp mod modTransition modNotesTx">
        <pc:chgData name="Rudsengen, Ole Gulbrand" userId="4306afe5-75d0-4d09-9fbc-c87a8874c355" providerId="ADAL" clId="{42630D6C-3B21-46A5-AFE2-B0F08B697FB0}" dt="2023-12-08T07:50:08.538" v="4916" actId="20577"/>
        <pc:sldMkLst>
          <pc:docMk/>
          <pc:sldMk cId="2152464764" sldId="1904"/>
        </pc:sldMkLst>
        <pc:spChg chg="add del mod ord">
          <ac:chgData name="Rudsengen, Ole Gulbrand" userId="4306afe5-75d0-4d09-9fbc-c87a8874c355" providerId="ADAL" clId="{42630D6C-3B21-46A5-AFE2-B0F08B697FB0}" dt="2023-12-05T11:47:11.029" v="265" actId="478"/>
          <ac:spMkLst>
            <pc:docMk/>
            <pc:sldMk cId="2152464764" sldId="1904"/>
            <ac:spMk id="4" creationId="{47922009-D74F-9CF6-6C95-7194F75C0A8C}"/>
          </ac:spMkLst>
        </pc:spChg>
        <pc:picChg chg="add del mod ord">
          <ac:chgData name="Rudsengen, Ole Gulbrand" userId="4306afe5-75d0-4d09-9fbc-c87a8874c355" providerId="ADAL" clId="{42630D6C-3B21-46A5-AFE2-B0F08B697FB0}" dt="2023-12-05T11:47:53.541" v="388" actId="478"/>
          <ac:picMkLst>
            <pc:docMk/>
            <pc:sldMk cId="2152464764" sldId="1904"/>
            <ac:picMk id="3" creationId="{6EAE5A40-B762-4705-3BA6-770DEB6712A1}"/>
          </ac:picMkLst>
        </pc:picChg>
      </pc:sldChg>
      <pc:sldChg chg="modTransition modNotesTx">
        <pc:chgData name="Rudsengen, Ole Gulbrand" userId="4306afe5-75d0-4d09-9fbc-c87a8874c355" providerId="ADAL" clId="{42630D6C-3B21-46A5-AFE2-B0F08B697FB0}" dt="2023-12-06T09:27:55.222" v="4637" actId="255"/>
        <pc:sldMkLst>
          <pc:docMk/>
          <pc:sldMk cId="3441525883" sldId="11237"/>
        </pc:sldMkLst>
      </pc:sldChg>
      <pc:sldChg chg="addSp delSp modSp mod modTransition modNotesTx">
        <pc:chgData name="Rudsengen, Ole Gulbrand" userId="4306afe5-75d0-4d09-9fbc-c87a8874c355" providerId="ADAL" clId="{42630D6C-3B21-46A5-AFE2-B0F08B697FB0}" dt="2023-12-06T09:28:22.520" v="4640" actId="255"/>
        <pc:sldMkLst>
          <pc:docMk/>
          <pc:sldMk cId="1059801009" sldId="11238"/>
        </pc:sldMkLst>
        <pc:spChg chg="mod">
          <ac:chgData name="Rudsengen, Ole Gulbrand" userId="4306afe5-75d0-4d09-9fbc-c87a8874c355" providerId="ADAL" clId="{42630D6C-3B21-46A5-AFE2-B0F08B697FB0}" dt="2023-12-06T07:38:32.983" v="1162" actId="20577"/>
          <ac:spMkLst>
            <pc:docMk/>
            <pc:sldMk cId="1059801009" sldId="11238"/>
            <ac:spMk id="4" creationId="{D4F61E58-391D-5D56-0921-23647E38EFD6}"/>
          </ac:spMkLst>
        </pc:spChg>
        <pc:picChg chg="del">
          <ac:chgData name="Rudsengen, Ole Gulbrand" userId="4306afe5-75d0-4d09-9fbc-c87a8874c355" providerId="ADAL" clId="{42630D6C-3B21-46A5-AFE2-B0F08B697FB0}" dt="2023-12-05T11:52:06.066" v="402" actId="478"/>
          <ac:picMkLst>
            <pc:docMk/>
            <pc:sldMk cId="1059801009" sldId="11238"/>
            <ac:picMk id="3" creationId="{CCFBBB3A-571B-BF4F-33CC-80C9FB3A9F57}"/>
          </ac:picMkLst>
        </pc:picChg>
        <pc:picChg chg="add mod">
          <ac:chgData name="Rudsengen, Ole Gulbrand" userId="4306afe5-75d0-4d09-9fbc-c87a8874c355" providerId="ADAL" clId="{42630D6C-3B21-46A5-AFE2-B0F08B697FB0}" dt="2023-12-05T11:53:01.231" v="471" actId="14861"/>
          <ac:picMkLst>
            <pc:docMk/>
            <pc:sldMk cId="1059801009" sldId="11238"/>
            <ac:picMk id="6" creationId="{FA7F84BC-4E0F-15EE-9CD2-1DC7A236DD0D}"/>
          </ac:picMkLst>
        </pc:picChg>
      </pc:sldChg>
      <pc:sldChg chg="modTransition modNotesTx">
        <pc:chgData name="Rudsengen, Ole Gulbrand" userId="4306afe5-75d0-4d09-9fbc-c87a8874c355" providerId="ADAL" clId="{42630D6C-3B21-46A5-AFE2-B0F08B697FB0}" dt="2023-12-06T09:28:34.957" v="4642" actId="255"/>
        <pc:sldMkLst>
          <pc:docMk/>
          <pc:sldMk cId="2284712771" sldId="11239"/>
        </pc:sldMkLst>
      </pc:sldChg>
      <pc:sldChg chg="modSp modTransition modNotesTx">
        <pc:chgData name="Rudsengen, Ole Gulbrand" userId="4306afe5-75d0-4d09-9fbc-c87a8874c355" providerId="ADAL" clId="{42630D6C-3B21-46A5-AFE2-B0F08B697FB0}" dt="2023-12-06T09:31:21.631" v="4650" actId="20577"/>
        <pc:sldMkLst>
          <pc:docMk/>
          <pc:sldMk cId="2231281510" sldId="11241"/>
        </pc:sldMkLst>
        <pc:graphicFrameChg chg="mod">
          <ac:chgData name="Rudsengen, Ole Gulbrand" userId="4306afe5-75d0-4d09-9fbc-c87a8874c355" providerId="ADAL" clId="{42630D6C-3B21-46A5-AFE2-B0F08B697FB0}" dt="2023-12-06T08:26:25.100" v="2982" actId="20577"/>
          <ac:graphicFrameMkLst>
            <pc:docMk/>
            <pc:sldMk cId="2231281510" sldId="11241"/>
            <ac:graphicFrameMk id="5" creationId="{05C151AD-C7D1-DDD9-BCC6-5D5C315A9C7A}"/>
          </ac:graphicFrameMkLst>
        </pc:graphicFrameChg>
      </pc:sldChg>
      <pc:sldChg chg="modTransition modNotesTx">
        <pc:chgData name="Rudsengen, Ole Gulbrand" userId="4306afe5-75d0-4d09-9fbc-c87a8874c355" providerId="ADAL" clId="{42630D6C-3B21-46A5-AFE2-B0F08B697FB0}" dt="2023-12-08T07:46:59.379" v="4699" actId="20577"/>
        <pc:sldMkLst>
          <pc:docMk/>
          <pc:sldMk cId="1057197724" sldId="11248"/>
        </pc:sldMkLst>
      </pc:sldChg>
      <pc:sldChg chg="addSp modSp mod modTransition modNotesTx">
        <pc:chgData name="Rudsengen, Ole Gulbrand" userId="4306afe5-75d0-4d09-9fbc-c87a8874c355" providerId="ADAL" clId="{42630D6C-3B21-46A5-AFE2-B0F08B697FB0}" dt="2023-12-07T10:14:59.517" v="4655" actId="207"/>
        <pc:sldMkLst>
          <pc:docMk/>
          <pc:sldMk cId="1870916666" sldId="11250"/>
        </pc:sldMkLst>
        <pc:spChg chg="add mod">
          <ac:chgData name="Rudsengen, Ole Gulbrand" userId="4306afe5-75d0-4d09-9fbc-c87a8874c355" providerId="ADAL" clId="{42630D6C-3B21-46A5-AFE2-B0F08B697FB0}" dt="2023-12-07T10:14:59.517" v="4655" actId="207"/>
          <ac:spMkLst>
            <pc:docMk/>
            <pc:sldMk cId="1870916666" sldId="11250"/>
            <ac:spMk id="2" creationId="{FB876CE0-151C-6D23-743A-4C5B77B9D790}"/>
          </ac:spMkLst>
        </pc:spChg>
        <pc:picChg chg="mod ord">
          <ac:chgData name="Rudsengen, Ole Gulbrand" userId="4306afe5-75d0-4d09-9fbc-c87a8874c355" providerId="ADAL" clId="{42630D6C-3B21-46A5-AFE2-B0F08B697FB0}" dt="2023-12-05T08:35:31.739" v="72" actId="14100"/>
          <ac:picMkLst>
            <pc:docMk/>
            <pc:sldMk cId="1870916666" sldId="11250"/>
            <ac:picMk id="7" creationId="{BCEA60E4-29CD-A897-582D-8A03D3844A61}"/>
          </ac:picMkLst>
        </pc:picChg>
      </pc:sldChg>
      <pc:sldChg chg="modTransition modNotesTx">
        <pc:chgData name="Rudsengen, Ole Gulbrand" userId="4306afe5-75d0-4d09-9fbc-c87a8874c355" providerId="ADAL" clId="{42630D6C-3B21-46A5-AFE2-B0F08B697FB0}" dt="2023-12-06T09:27:13.976" v="4632" actId="255"/>
        <pc:sldMkLst>
          <pc:docMk/>
          <pc:sldMk cId="3492440352" sldId="11252"/>
        </pc:sldMkLst>
      </pc:sldChg>
      <pc:sldChg chg="addSp delSp modSp mod modTransition modNotesTx">
        <pc:chgData name="Rudsengen, Ole Gulbrand" userId="4306afe5-75d0-4d09-9fbc-c87a8874c355" providerId="ADAL" clId="{42630D6C-3B21-46A5-AFE2-B0F08B697FB0}" dt="2023-12-08T07:48:41.360" v="4707" actId="20577"/>
        <pc:sldMkLst>
          <pc:docMk/>
          <pc:sldMk cId="2595992169" sldId="11253"/>
        </pc:sldMkLst>
        <pc:spChg chg="mod">
          <ac:chgData name="Rudsengen, Ole Gulbrand" userId="4306afe5-75d0-4d09-9fbc-c87a8874c355" providerId="ADAL" clId="{42630D6C-3B21-46A5-AFE2-B0F08B697FB0}" dt="2023-12-08T07:48:41.360" v="4707" actId="20577"/>
          <ac:spMkLst>
            <pc:docMk/>
            <pc:sldMk cId="2595992169" sldId="11253"/>
            <ac:spMk id="4" creationId="{C58E8FBA-A256-0314-2002-E8585354F1CB}"/>
          </ac:spMkLst>
        </pc:spChg>
        <pc:picChg chg="del">
          <ac:chgData name="Rudsengen, Ole Gulbrand" userId="4306afe5-75d0-4d09-9fbc-c87a8874c355" providerId="ADAL" clId="{42630D6C-3B21-46A5-AFE2-B0F08B697FB0}" dt="2023-12-05T08:29:19.512" v="23" actId="478"/>
          <ac:picMkLst>
            <pc:docMk/>
            <pc:sldMk cId="2595992169" sldId="11253"/>
            <ac:picMk id="3" creationId="{5232CC66-4BB0-98D4-C7F4-D281A0FA5D23}"/>
          </ac:picMkLst>
        </pc:picChg>
        <pc:picChg chg="add mod">
          <ac:chgData name="Rudsengen, Ole Gulbrand" userId="4306afe5-75d0-4d09-9fbc-c87a8874c355" providerId="ADAL" clId="{42630D6C-3B21-46A5-AFE2-B0F08B697FB0}" dt="2023-12-05T11:54:42.308" v="475" actId="1076"/>
          <ac:picMkLst>
            <pc:docMk/>
            <pc:sldMk cId="2595992169" sldId="11253"/>
            <ac:picMk id="6" creationId="{E32F9BAA-83C9-1B8F-1425-A9487D6BF92E}"/>
          </ac:picMkLst>
        </pc:picChg>
      </pc:sldChg>
      <pc:sldChg chg="addSp delSp modSp mod modTransition modNotesTx">
        <pc:chgData name="Rudsengen, Ole Gulbrand" userId="4306afe5-75d0-4d09-9fbc-c87a8874c355" providerId="ADAL" clId="{42630D6C-3B21-46A5-AFE2-B0F08B697FB0}" dt="2023-12-06T09:26:39.020" v="4630" actId="255"/>
        <pc:sldMkLst>
          <pc:docMk/>
          <pc:sldMk cId="1188987967" sldId="11255"/>
        </pc:sldMkLst>
        <pc:spChg chg="mod">
          <ac:chgData name="Rudsengen, Ole Gulbrand" userId="4306afe5-75d0-4d09-9fbc-c87a8874c355" providerId="ADAL" clId="{42630D6C-3B21-46A5-AFE2-B0F08B697FB0}" dt="2023-12-06T08:12:17.529" v="1741" actId="5793"/>
          <ac:spMkLst>
            <pc:docMk/>
            <pc:sldMk cId="1188987967" sldId="11255"/>
            <ac:spMk id="3" creationId="{B005782C-8C0D-E9AE-9FF4-3C2F61456F15}"/>
          </ac:spMkLst>
        </pc:spChg>
        <pc:spChg chg="add del mod">
          <ac:chgData name="Rudsengen, Ole Gulbrand" userId="4306afe5-75d0-4d09-9fbc-c87a8874c355" providerId="ADAL" clId="{42630D6C-3B21-46A5-AFE2-B0F08B697FB0}" dt="2023-12-06T08:11:55.257" v="1737" actId="478"/>
          <ac:spMkLst>
            <pc:docMk/>
            <pc:sldMk cId="1188987967" sldId="11255"/>
            <ac:spMk id="5" creationId="{2D70CE16-C0E7-6DCB-6009-A20732D22B8B}"/>
          </ac:spMkLst>
        </pc:spChg>
        <pc:picChg chg="mod modCrop">
          <ac:chgData name="Rudsengen, Ole Gulbrand" userId="4306afe5-75d0-4d09-9fbc-c87a8874c355" providerId="ADAL" clId="{42630D6C-3B21-46A5-AFE2-B0F08B697FB0}" dt="2023-12-06T08:12:14.892" v="1740" actId="1076"/>
          <ac:picMkLst>
            <pc:docMk/>
            <pc:sldMk cId="1188987967" sldId="11255"/>
            <ac:picMk id="6" creationId="{68C8283F-DDEA-DBB2-BEBA-F680B4279E83}"/>
          </ac:picMkLst>
        </pc:picChg>
      </pc:sldChg>
      <pc:sldChg chg="modSp mod modTransition">
        <pc:chgData name="Rudsengen, Ole Gulbrand" userId="4306afe5-75d0-4d09-9fbc-c87a8874c355" providerId="ADAL" clId="{42630D6C-3B21-46A5-AFE2-B0F08B697FB0}" dt="2023-12-06T08:12:39.818" v="1744" actId="1076"/>
        <pc:sldMkLst>
          <pc:docMk/>
          <pc:sldMk cId="1825332347" sldId="11256"/>
        </pc:sldMkLst>
        <pc:picChg chg="mod modCrop">
          <ac:chgData name="Rudsengen, Ole Gulbrand" userId="4306afe5-75d0-4d09-9fbc-c87a8874c355" providerId="ADAL" clId="{42630D6C-3B21-46A5-AFE2-B0F08B697FB0}" dt="2023-12-06T08:12:39.818" v="1744" actId="1076"/>
          <ac:picMkLst>
            <pc:docMk/>
            <pc:sldMk cId="1825332347" sldId="11256"/>
            <ac:picMk id="6" creationId="{67BD523C-26BC-0966-0F3B-9B9AE6023562}"/>
          </ac:picMkLst>
        </pc:picChg>
      </pc:sldChg>
      <pc:sldChg chg="modSp mod modTransition modNotesTx">
        <pc:chgData name="Rudsengen, Ole Gulbrand" userId="4306afe5-75d0-4d09-9fbc-c87a8874c355" providerId="ADAL" clId="{42630D6C-3B21-46A5-AFE2-B0F08B697FB0}" dt="2023-12-08T07:44:47.565" v="4667" actId="20577"/>
        <pc:sldMkLst>
          <pc:docMk/>
          <pc:sldMk cId="3442690737" sldId="11257"/>
        </pc:sldMkLst>
        <pc:graphicFrameChg chg="modGraphic">
          <ac:chgData name="Rudsengen, Ole Gulbrand" userId="4306afe5-75d0-4d09-9fbc-c87a8874c355" providerId="ADAL" clId="{42630D6C-3B21-46A5-AFE2-B0F08B697FB0}" dt="2023-12-08T07:44:47.565" v="4667" actId="20577"/>
          <ac:graphicFrameMkLst>
            <pc:docMk/>
            <pc:sldMk cId="3442690737" sldId="11257"/>
            <ac:graphicFrameMk id="7" creationId="{261345A9-8CB9-F2B7-FBB7-6E80AE315EE5}"/>
          </ac:graphicFrameMkLst>
        </pc:graphicFrameChg>
      </pc:sldChg>
    </pc:docChg>
  </pc:docChgLst>
  <pc:docChgLst>
    <pc:chgData name="Kristiansen, John" userId="143a4fec-7a31-47b3-ac9f-26d5def1e315" providerId="ADAL" clId="{34DFA090-66F5-4213-9F63-998F5120E975}"/>
    <pc:docChg chg="modSld">
      <pc:chgData name="Kristiansen, John" userId="143a4fec-7a31-47b3-ac9f-26d5def1e315" providerId="ADAL" clId="{34DFA090-66F5-4213-9F63-998F5120E975}" dt="2023-12-05T10:36:57.024" v="4"/>
      <pc:docMkLst>
        <pc:docMk/>
      </pc:docMkLst>
      <pc:sldChg chg="modSp">
        <pc:chgData name="Kristiansen, John" userId="143a4fec-7a31-47b3-ac9f-26d5def1e315" providerId="ADAL" clId="{34DFA090-66F5-4213-9F63-998F5120E975}" dt="2023-12-05T10:36:57.024" v="4"/>
        <pc:sldMkLst>
          <pc:docMk/>
          <pc:sldMk cId="2832641232" sldId="1898"/>
        </pc:sldMkLst>
        <pc:graphicFrameChg chg="mod">
          <ac:chgData name="Kristiansen, John" userId="143a4fec-7a31-47b3-ac9f-26d5def1e315" providerId="ADAL" clId="{34DFA090-66F5-4213-9F63-998F5120E975}" dt="2023-12-05T10:36:57.024" v="4"/>
          <ac:graphicFrameMkLst>
            <pc:docMk/>
            <pc:sldMk cId="2832641232" sldId="1898"/>
            <ac:graphicFrameMk id="5" creationId="{5F0C5B9A-8C47-1843-3C74-060F016BE10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25A14-5679-485A-A1E2-254C5BC03DE1}" type="doc">
      <dgm:prSet loTypeId="urn:microsoft.com/office/officeart/2005/8/layout/chart3" loCatId="relationship" qsTypeId="urn:microsoft.com/office/officeart/2005/8/quickstyle/simple1" qsCatId="simple" csTypeId="urn:microsoft.com/office/officeart/2005/8/colors/colorful1" csCatId="colorful" phldr="1"/>
      <dgm:spPr/>
    </dgm:pt>
    <dgm:pt modelId="{C6C80CD6-45F8-4D32-BB36-9B41DEF24B81}">
      <dgm:prSet phldrT="[Tekst]"/>
      <dgm:spPr/>
      <dgm:t>
        <a:bodyPr/>
        <a:lstStyle/>
        <a:p>
          <a:r>
            <a:rPr lang="nb-NO" dirty="0"/>
            <a:t>Selvstudium       (75 uker)</a:t>
          </a:r>
        </a:p>
      </dgm:t>
    </dgm:pt>
    <dgm:pt modelId="{09EBAB94-32D9-4FBF-943D-6E085DBC227B}" type="parTrans" cxnId="{0339FF1B-DBAC-4382-BBA0-6C10D874680C}">
      <dgm:prSet/>
      <dgm:spPr/>
      <dgm:t>
        <a:bodyPr/>
        <a:lstStyle/>
        <a:p>
          <a:endParaRPr lang="nb-NO"/>
        </a:p>
      </dgm:t>
    </dgm:pt>
    <dgm:pt modelId="{8A28397F-13F4-4396-9290-52DEB3B98E43}" type="sibTrans" cxnId="{0339FF1B-DBAC-4382-BBA0-6C10D874680C}">
      <dgm:prSet/>
      <dgm:spPr/>
      <dgm:t>
        <a:bodyPr/>
        <a:lstStyle/>
        <a:p>
          <a:endParaRPr lang="nb-NO"/>
        </a:p>
      </dgm:t>
    </dgm:pt>
    <dgm:pt modelId="{C4C5E6C2-636C-4487-B315-EDA17C9D0BD1}">
      <dgm:prSet phldrT="[Tekst]"/>
      <dgm:spPr/>
      <dgm:t>
        <a:bodyPr/>
        <a:lstStyle/>
        <a:p>
          <a:r>
            <a:rPr lang="nb-NO" dirty="0"/>
            <a:t>Digitale samlinger (7 uker)</a:t>
          </a:r>
        </a:p>
      </dgm:t>
    </dgm:pt>
    <dgm:pt modelId="{4B5D6180-B7D5-41F1-8032-2BB6975C62BC}" type="parTrans" cxnId="{3D7A7F52-D3EB-4109-B38A-9B5EBC7E8776}">
      <dgm:prSet/>
      <dgm:spPr/>
      <dgm:t>
        <a:bodyPr/>
        <a:lstStyle/>
        <a:p>
          <a:endParaRPr lang="nb-NO"/>
        </a:p>
      </dgm:t>
    </dgm:pt>
    <dgm:pt modelId="{25D06BB3-F7FB-4681-A2A1-EDA7381EA284}" type="sibTrans" cxnId="{3D7A7F52-D3EB-4109-B38A-9B5EBC7E8776}">
      <dgm:prSet/>
      <dgm:spPr/>
      <dgm:t>
        <a:bodyPr/>
        <a:lstStyle/>
        <a:p>
          <a:endParaRPr lang="nb-NO"/>
        </a:p>
      </dgm:t>
    </dgm:pt>
    <dgm:pt modelId="{1B9DF086-A558-405F-9E05-1EAD9C6FCEBC}">
      <dgm:prSet phldrT="[Tekst]"/>
      <dgm:spPr/>
      <dgm:t>
        <a:bodyPr/>
        <a:lstStyle/>
        <a:p>
          <a:r>
            <a:rPr lang="nb-NO"/>
            <a:t>Ferdighetstrening, Elverum             (19 uker)</a:t>
          </a:r>
        </a:p>
      </dgm:t>
    </dgm:pt>
    <dgm:pt modelId="{DE19F180-58E6-4F4E-8E12-021ACCE1156E}" type="parTrans" cxnId="{4E6097CC-CD4D-4DA1-A3B5-7D2C9B51781F}">
      <dgm:prSet/>
      <dgm:spPr/>
      <dgm:t>
        <a:bodyPr/>
        <a:lstStyle/>
        <a:p>
          <a:endParaRPr lang="nb-NO"/>
        </a:p>
      </dgm:t>
    </dgm:pt>
    <dgm:pt modelId="{7F80445E-B1B9-4357-B5AA-7AC6E989AF05}" type="sibTrans" cxnId="{4E6097CC-CD4D-4DA1-A3B5-7D2C9B51781F}">
      <dgm:prSet/>
      <dgm:spPr/>
      <dgm:t>
        <a:bodyPr/>
        <a:lstStyle/>
        <a:p>
          <a:endParaRPr lang="nb-NO"/>
        </a:p>
      </dgm:t>
    </dgm:pt>
    <dgm:pt modelId="{8546AE6C-3D50-4908-A600-0F3069EDBF82}">
      <dgm:prSet phldrT="[Tekst]"/>
      <dgm:spPr/>
      <dgm:t>
        <a:bodyPr/>
        <a:lstStyle/>
        <a:p>
          <a:r>
            <a:rPr lang="nb-NO" dirty="0"/>
            <a:t>Praksis, praksisprosjekt og eksamen               (47+14 uker)</a:t>
          </a:r>
        </a:p>
      </dgm:t>
    </dgm:pt>
    <dgm:pt modelId="{49F4CF78-BC82-4EE0-9930-4F2BC20D73E0}" type="parTrans" cxnId="{FD7C8754-7F0B-4550-A4D1-818A36674D1E}">
      <dgm:prSet/>
      <dgm:spPr/>
      <dgm:t>
        <a:bodyPr/>
        <a:lstStyle/>
        <a:p>
          <a:endParaRPr lang="nb-NO"/>
        </a:p>
      </dgm:t>
    </dgm:pt>
    <dgm:pt modelId="{B8D2F8E7-C5D4-4647-A149-B3FBEADD1098}" type="sibTrans" cxnId="{FD7C8754-7F0B-4550-A4D1-818A36674D1E}">
      <dgm:prSet/>
      <dgm:spPr/>
      <dgm:t>
        <a:bodyPr/>
        <a:lstStyle/>
        <a:p>
          <a:endParaRPr lang="nb-NO"/>
        </a:p>
      </dgm:t>
    </dgm:pt>
    <dgm:pt modelId="{5DD63917-6A9A-4377-B5F2-FA7C408E55FC}" type="pres">
      <dgm:prSet presAssocID="{3C625A14-5679-485A-A1E2-254C5BC03DE1}" presName="compositeShape" presStyleCnt="0">
        <dgm:presLayoutVars>
          <dgm:chMax val="7"/>
          <dgm:dir/>
          <dgm:resizeHandles val="exact"/>
        </dgm:presLayoutVars>
      </dgm:prSet>
      <dgm:spPr/>
    </dgm:pt>
    <dgm:pt modelId="{B1200830-1445-4441-B1BD-359F0B2A4713}" type="pres">
      <dgm:prSet presAssocID="{3C625A14-5679-485A-A1E2-254C5BC03DE1}" presName="wedge1" presStyleLbl="node1" presStyleIdx="0" presStyleCnt="4" custLinFactNeighborX="-991" custLinFactNeighborY="4952"/>
      <dgm:spPr/>
    </dgm:pt>
    <dgm:pt modelId="{4E675E1D-B760-49B6-AC65-034AF078E32A}" type="pres">
      <dgm:prSet presAssocID="{3C625A14-5679-485A-A1E2-254C5BC03DE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67F554F-2233-4617-81B7-FACF885CB636}" type="pres">
      <dgm:prSet presAssocID="{3C625A14-5679-485A-A1E2-254C5BC03DE1}" presName="wedge2" presStyleLbl="node1" presStyleIdx="1" presStyleCnt="4" custLinFactNeighborX="3224"/>
      <dgm:spPr/>
    </dgm:pt>
    <dgm:pt modelId="{2967E8C9-26AC-4DBD-A830-7D19FEB9F891}" type="pres">
      <dgm:prSet presAssocID="{3C625A14-5679-485A-A1E2-254C5BC03DE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B31B5D-8EB0-4113-A131-125CCB6592D9}" type="pres">
      <dgm:prSet presAssocID="{3C625A14-5679-485A-A1E2-254C5BC03DE1}" presName="wedge3" presStyleLbl="node1" presStyleIdx="2" presStyleCnt="4" custLinFactNeighborX="3224" custLinFactNeighborY="738"/>
      <dgm:spPr/>
    </dgm:pt>
    <dgm:pt modelId="{7E7E0197-F15B-44C5-9F2F-FC9A54AC4AF5}" type="pres">
      <dgm:prSet presAssocID="{3C625A14-5679-485A-A1E2-254C5BC03DE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3AD7F14-9AA2-4121-9A28-924288FE6DDA}" type="pres">
      <dgm:prSet presAssocID="{3C625A14-5679-485A-A1E2-254C5BC03DE1}" presName="wedge4" presStyleLbl="node1" presStyleIdx="3" presStyleCnt="4" custLinFactNeighborX="3224" custLinFactNeighborY="738"/>
      <dgm:spPr/>
    </dgm:pt>
    <dgm:pt modelId="{462D105C-091B-4139-8892-72D1215EF9FF}" type="pres">
      <dgm:prSet presAssocID="{3C625A14-5679-485A-A1E2-254C5BC03DE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F551000-B6D2-43F1-830E-B9F5B98BE5C9}" type="presOf" srcId="{C4C5E6C2-636C-4487-B315-EDA17C9D0BD1}" destId="{2967E8C9-26AC-4DBD-A830-7D19FEB9F891}" srcOrd="1" destOrd="0" presId="urn:microsoft.com/office/officeart/2005/8/layout/chart3"/>
    <dgm:cxn modelId="{8A446B12-B3D4-41AE-91C5-F3A4442A8415}" type="presOf" srcId="{C4C5E6C2-636C-4487-B315-EDA17C9D0BD1}" destId="{567F554F-2233-4617-81B7-FACF885CB636}" srcOrd="0" destOrd="0" presId="urn:microsoft.com/office/officeart/2005/8/layout/chart3"/>
    <dgm:cxn modelId="{0339FF1B-DBAC-4382-BBA0-6C10D874680C}" srcId="{3C625A14-5679-485A-A1E2-254C5BC03DE1}" destId="{C6C80CD6-45F8-4D32-BB36-9B41DEF24B81}" srcOrd="0" destOrd="0" parTransId="{09EBAB94-32D9-4FBF-943D-6E085DBC227B}" sibTransId="{8A28397F-13F4-4396-9290-52DEB3B98E43}"/>
    <dgm:cxn modelId="{EA0A1D41-8082-4492-B195-FF70D47CE7E5}" type="presOf" srcId="{C6C80CD6-45F8-4D32-BB36-9B41DEF24B81}" destId="{4E675E1D-B760-49B6-AC65-034AF078E32A}" srcOrd="1" destOrd="0" presId="urn:microsoft.com/office/officeart/2005/8/layout/chart3"/>
    <dgm:cxn modelId="{D4EA7E65-DE9B-402F-A677-11F43EECD4EF}" type="presOf" srcId="{1B9DF086-A558-405F-9E05-1EAD9C6FCEBC}" destId="{7E7E0197-F15B-44C5-9F2F-FC9A54AC4AF5}" srcOrd="1" destOrd="0" presId="urn:microsoft.com/office/officeart/2005/8/layout/chart3"/>
    <dgm:cxn modelId="{3D7A7F52-D3EB-4109-B38A-9B5EBC7E8776}" srcId="{3C625A14-5679-485A-A1E2-254C5BC03DE1}" destId="{C4C5E6C2-636C-4487-B315-EDA17C9D0BD1}" srcOrd="1" destOrd="0" parTransId="{4B5D6180-B7D5-41F1-8032-2BB6975C62BC}" sibTransId="{25D06BB3-F7FB-4681-A2A1-EDA7381EA284}"/>
    <dgm:cxn modelId="{FD7C8754-7F0B-4550-A4D1-818A36674D1E}" srcId="{3C625A14-5679-485A-A1E2-254C5BC03DE1}" destId="{8546AE6C-3D50-4908-A600-0F3069EDBF82}" srcOrd="3" destOrd="0" parTransId="{49F4CF78-BC82-4EE0-9930-4F2BC20D73E0}" sibTransId="{B8D2F8E7-C5D4-4647-A149-B3FBEADD1098}"/>
    <dgm:cxn modelId="{F2D56088-642D-493E-8BDC-278029A5083D}" type="presOf" srcId="{1B9DF086-A558-405F-9E05-1EAD9C6FCEBC}" destId="{14B31B5D-8EB0-4113-A131-125CCB6592D9}" srcOrd="0" destOrd="0" presId="urn:microsoft.com/office/officeart/2005/8/layout/chart3"/>
    <dgm:cxn modelId="{790B738A-1439-4D39-85D3-A4E351AD6FC2}" type="presOf" srcId="{8546AE6C-3D50-4908-A600-0F3069EDBF82}" destId="{D3AD7F14-9AA2-4121-9A28-924288FE6DDA}" srcOrd="0" destOrd="0" presId="urn:microsoft.com/office/officeart/2005/8/layout/chart3"/>
    <dgm:cxn modelId="{27651590-657F-4100-970B-6B920584D4FF}" type="presOf" srcId="{3C625A14-5679-485A-A1E2-254C5BC03DE1}" destId="{5DD63917-6A9A-4377-B5F2-FA7C408E55FC}" srcOrd="0" destOrd="0" presId="urn:microsoft.com/office/officeart/2005/8/layout/chart3"/>
    <dgm:cxn modelId="{4E6097CC-CD4D-4DA1-A3B5-7D2C9B51781F}" srcId="{3C625A14-5679-485A-A1E2-254C5BC03DE1}" destId="{1B9DF086-A558-405F-9E05-1EAD9C6FCEBC}" srcOrd="2" destOrd="0" parTransId="{DE19F180-58E6-4F4E-8E12-021ACCE1156E}" sibTransId="{7F80445E-B1B9-4357-B5AA-7AC6E989AF05}"/>
    <dgm:cxn modelId="{64B47AD0-A081-4C98-A040-0101FEB21666}" type="presOf" srcId="{C6C80CD6-45F8-4D32-BB36-9B41DEF24B81}" destId="{B1200830-1445-4441-B1BD-359F0B2A4713}" srcOrd="0" destOrd="0" presId="urn:microsoft.com/office/officeart/2005/8/layout/chart3"/>
    <dgm:cxn modelId="{30B3D3FE-A4D9-4E72-8B97-89F0954A2577}" type="presOf" srcId="{8546AE6C-3D50-4908-A600-0F3069EDBF82}" destId="{462D105C-091B-4139-8892-72D1215EF9FF}" srcOrd="1" destOrd="0" presId="urn:microsoft.com/office/officeart/2005/8/layout/chart3"/>
    <dgm:cxn modelId="{341A17A5-C123-494F-8211-F55E3A6837AF}" type="presParOf" srcId="{5DD63917-6A9A-4377-B5F2-FA7C408E55FC}" destId="{B1200830-1445-4441-B1BD-359F0B2A4713}" srcOrd="0" destOrd="0" presId="urn:microsoft.com/office/officeart/2005/8/layout/chart3"/>
    <dgm:cxn modelId="{F7A8B71F-FA7A-4505-9FEF-1C6A74337621}" type="presParOf" srcId="{5DD63917-6A9A-4377-B5F2-FA7C408E55FC}" destId="{4E675E1D-B760-49B6-AC65-034AF078E32A}" srcOrd="1" destOrd="0" presId="urn:microsoft.com/office/officeart/2005/8/layout/chart3"/>
    <dgm:cxn modelId="{EF49D288-19C7-4554-BA17-40A40A8716E6}" type="presParOf" srcId="{5DD63917-6A9A-4377-B5F2-FA7C408E55FC}" destId="{567F554F-2233-4617-81B7-FACF885CB636}" srcOrd="2" destOrd="0" presId="urn:microsoft.com/office/officeart/2005/8/layout/chart3"/>
    <dgm:cxn modelId="{5B2C88D9-2230-4BB8-8FBE-DF7D38531BAF}" type="presParOf" srcId="{5DD63917-6A9A-4377-B5F2-FA7C408E55FC}" destId="{2967E8C9-26AC-4DBD-A830-7D19FEB9F891}" srcOrd="3" destOrd="0" presId="urn:microsoft.com/office/officeart/2005/8/layout/chart3"/>
    <dgm:cxn modelId="{2591BC29-6A15-4A3C-A2C4-2A4D5836E05B}" type="presParOf" srcId="{5DD63917-6A9A-4377-B5F2-FA7C408E55FC}" destId="{14B31B5D-8EB0-4113-A131-125CCB6592D9}" srcOrd="4" destOrd="0" presId="urn:microsoft.com/office/officeart/2005/8/layout/chart3"/>
    <dgm:cxn modelId="{3BFB083C-F6B2-457E-B2A1-5831AA1F326C}" type="presParOf" srcId="{5DD63917-6A9A-4377-B5F2-FA7C408E55FC}" destId="{7E7E0197-F15B-44C5-9F2F-FC9A54AC4AF5}" srcOrd="5" destOrd="0" presId="urn:microsoft.com/office/officeart/2005/8/layout/chart3"/>
    <dgm:cxn modelId="{5551C635-13E7-4B2C-B68C-C252B2C3ADFC}" type="presParOf" srcId="{5DD63917-6A9A-4377-B5F2-FA7C408E55FC}" destId="{D3AD7F14-9AA2-4121-9A28-924288FE6DDA}" srcOrd="6" destOrd="0" presId="urn:microsoft.com/office/officeart/2005/8/layout/chart3"/>
    <dgm:cxn modelId="{B4371A90-E68E-4E1B-98B4-AC9851D23017}" type="presParOf" srcId="{5DD63917-6A9A-4377-B5F2-FA7C408E55FC}" destId="{462D105C-091B-4139-8892-72D1215EF9FF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255C4-5058-455C-B7D0-F5D2FBB57E47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</dgm:pt>
    <dgm:pt modelId="{8FE1B779-9291-4AC9-9FE6-C6D48E33B9B8}">
      <dgm:prSet phldrT="[Tekst]"/>
      <dgm:spPr/>
      <dgm:t>
        <a:bodyPr/>
        <a:lstStyle/>
        <a:p>
          <a:r>
            <a:rPr lang="nb-NO"/>
            <a:t>HINN</a:t>
          </a:r>
        </a:p>
      </dgm:t>
    </dgm:pt>
    <dgm:pt modelId="{2230D928-669D-49F2-AE8C-0D56F878C186}" type="parTrans" cxnId="{ECE1EC76-0680-4966-977F-302D0ED192B3}">
      <dgm:prSet/>
      <dgm:spPr/>
      <dgm:t>
        <a:bodyPr/>
        <a:lstStyle/>
        <a:p>
          <a:endParaRPr lang="nb-NO"/>
        </a:p>
      </dgm:t>
    </dgm:pt>
    <dgm:pt modelId="{86A5ACAD-C46F-4998-B85A-B686C36687D8}" type="sibTrans" cxnId="{ECE1EC76-0680-4966-977F-302D0ED192B3}">
      <dgm:prSet/>
      <dgm:spPr/>
      <dgm:t>
        <a:bodyPr/>
        <a:lstStyle/>
        <a:p>
          <a:endParaRPr lang="nb-NO"/>
        </a:p>
      </dgm:t>
    </dgm:pt>
    <dgm:pt modelId="{34598E39-64A3-46E5-89F8-3BFEBCEAC967}">
      <dgm:prSet phldrT="[Tekst]"/>
      <dgm:spPr/>
      <dgm:t>
        <a:bodyPr/>
        <a:lstStyle/>
        <a:p>
          <a:r>
            <a:rPr lang="nb-NO" dirty="0"/>
            <a:t>Kommune/region</a:t>
          </a:r>
        </a:p>
      </dgm:t>
    </dgm:pt>
    <dgm:pt modelId="{1AB20FBC-405E-4ECB-A7AB-D22E60B90993}" type="parTrans" cxnId="{677B045D-3399-4347-B48F-5D3DFA95ADC6}">
      <dgm:prSet/>
      <dgm:spPr/>
      <dgm:t>
        <a:bodyPr/>
        <a:lstStyle/>
        <a:p>
          <a:endParaRPr lang="nb-NO"/>
        </a:p>
      </dgm:t>
    </dgm:pt>
    <dgm:pt modelId="{BAF20F44-84F8-4429-A903-22F1BE2FB4E5}" type="sibTrans" cxnId="{677B045D-3399-4347-B48F-5D3DFA95ADC6}">
      <dgm:prSet/>
      <dgm:spPr/>
      <dgm:t>
        <a:bodyPr/>
        <a:lstStyle/>
        <a:p>
          <a:endParaRPr lang="nb-NO"/>
        </a:p>
      </dgm:t>
    </dgm:pt>
    <dgm:pt modelId="{948E808D-C31B-4E53-828D-7850D051B34B}">
      <dgm:prSet phldrT="[Tekst]"/>
      <dgm:spPr/>
      <dgm:t>
        <a:bodyPr/>
        <a:lstStyle/>
        <a:p>
          <a:r>
            <a:rPr lang="nb-NO"/>
            <a:t>Karriere Innlandet</a:t>
          </a:r>
        </a:p>
      </dgm:t>
    </dgm:pt>
    <dgm:pt modelId="{0F9550C3-D0C0-4A4D-B99E-F095839A028B}" type="parTrans" cxnId="{CD1D8A03-72E1-458C-B77E-78FBCD548C15}">
      <dgm:prSet/>
      <dgm:spPr/>
      <dgm:t>
        <a:bodyPr/>
        <a:lstStyle/>
        <a:p>
          <a:endParaRPr lang="nb-NO"/>
        </a:p>
      </dgm:t>
    </dgm:pt>
    <dgm:pt modelId="{E267E3A3-F1DF-4B90-A05B-55A183EA19B4}" type="sibTrans" cxnId="{CD1D8A03-72E1-458C-B77E-78FBCD548C15}">
      <dgm:prSet/>
      <dgm:spPr/>
      <dgm:t>
        <a:bodyPr/>
        <a:lstStyle/>
        <a:p>
          <a:endParaRPr lang="nb-NO"/>
        </a:p>
      </dgm:t>
    </dgm:pt>
    <dgm:pt modelId="{E904F666-3F8E-483A-932D-64D4A7CE0347}">
      <dgm:prSet/>
      <dgm:spPr/>
      <dgm:t>
        <a:bodyPr/>
        <a:lstStyle/>
        <a:p>
          <a:r>
            <a:rPr lang="nb-NO" dirty="0">
              <a:latin typeface="Roboto" panose="02000000000000000000" pitchFamily="2" charset="0"/>
              <a:ea typeface="Roboto" panose="02000000000000000000" pitchFamily="2" charset="0"/>
            </a:rPr>
            <a:t>Tilbyder og formelt ansvarlig utdanningsinstitusjon</a:t>
          </a:r>
        </a:p>
      </dgm:t>
    </dgm:pt>
    <dgm:pt modelId="{0DB902CC-9C66-4BA9-B345-70D7EE9E68B3}" type="parTrans" cxnId="{4EE2A547-7E46-4469-B811-F085DF030BD3}">
      <dgm:prSet/>
      <dgm:spPr/>
      <dgm:t>
        <a:bodyPr/>
        <a:lstStyle/>
        <a:p>
          <a:endParaRPr lang="nb-NO"/>
        </a:p>
      </dgm:t>
    </dgm:pt>
    <dgm:pt modelId="{88393816-4A25-4525-A91E-E9996DE54696}" type="sibTrans" cxnId="{4EE2A547-7E46-4469-B811-F085DF030BD3}">
      <dgm:prSet/>
      <dgm:spPr/>
      <dgm:t>
        <a:bodyPr/>
        <a:lstStyle/>
        <a:p>
          <a:endParaRPr lang="nb-NO"/>
        </a:p>
      </dgm:t>
    </dgm:pt>
    <dgm:pt modelId="{9904FB9A-859A-4B5A-8B8B-617AE99E6CEA}">
      <dgm:prSet/>
      <dgm:spPr/>
      <dgm:t>
        <a:bodyPr/>
        <a:lstStyle/>
        <a:p>
          <a:r>
            <a:rPr lang="nb-NO" dirty="0">
              <a:latin typeface="Roboto" panose="02000000000000000000" pitchFamily="2" charset="0"/>
              <a:ea typeface="Roboto" panose="02000000000000000000" pitchFamily="2" charset="0"/>
            </a:rPr>
            <a:t>Garantere og realisere praksisplasser innen ulike institusjoner</a:t>
          </a:r>
        </a:p>
      </dgm:t>
    </dgm:pt>
    <dgm:pt modelId="{9E6C337C-EE0D-4E00-B07A-F27EE1330DC3}" type="parTrans" cxnId="{EF9DA108-0E76-4C62-8A9F-5C6EE2569FBD}">
      <dgm:prSet/>
      <dgm:spPr/>
      <dgm:t>
        <a:bodyPr/>
        <a:lstStyle/>
        <a:p>
          <a:endParaRPr lang="nb-NO"/>
        </a:p>
      </dgm:t>
    </dgm:pt>
    <dgm:pt modelId="{888AA43E-A51B-4FB8-AA82-19C7B6DF5FE0}" type="sibTrans" cxnId="{EF9DA108-0E76-4C62-8A9F-5C6EE2569FBD}">
      <dgm:prSet/>
      <dgm:spPr/>
      <dgm:t>
        <a:bodyPr/>
        <a:lstStyle/>
        <a:p>
          <a:endParaRPr lang="nb-NO"/>
        </a:p>
      </dgm:t>
    </dgm:pt>
    <dgm:pt modelId="{890FAD21-DBB6-4173-9382-AB701EAA2373}">
      <dgm:prSet/>
      <dgm:spPr/>
      <dgm:t>
        <a:bodyPr/>
        <a:lstStyle/>
        <a:p>
          <a:r>
            <a:rPr lang="nb-NO" dirty="0">
              <a:latin typeface="Roboto" panose="02000000000000000000" pitchFamily="2" charset="0"/>
              <a:ea typeface="Roboto" panose="02000000000000000000" pitchFamily="2" charset="0"/>
            </a:rPr>
            <a:t>Studiesenter for </a:t>
          </a:r>
          <a:r>
            <a:rPr lang="nb-NO" dirty="0" err="1">
              <a:latin typeface="Roboto" panose="02000000000000000000" pitchFamily="2" charset="0"/>
              <a:ea typeface="Roboto" panose="02000000000000000000" pitchFamily="2" charset="0"/>
            </a:rPr>
            <a:t>fasilitering</a:t>
          </a:r>
          <a:r>
            <a:rPr lang="nb-NO" dirty="0">
              <a:latin typeface="Roboto" panose="02000000000000000000" pitchFamily="2" charset="0"/>
              <a:ea typeface="Roboto" panose="02000000000000000000" pitchFamily="2" charset="0"/>
            </a:rPr>
            <a:t> og støtte</a:t>
          </a:r>
        </a:p>
      </dgm:t>
    </dgm:pt>
    <dgm:pt modelId="{B054CB98-BF61-4BE0-8F04-1286141936DA}" type="parTrans" cxnId="{80CE499F-225C-4B1E-8D54-2A682FBAEACE}">
      <dgm:prSet/>
      <dgm:spPr/>
      <dgm:t>
        <a:bodyPr/>
        <a:lstStyle/>
        <a:p>
          <a:endParaRPr lang="nb-NO"/>
        </a:p>
      </dgm:t>
    </dgm:pt>
    <dgm:pt modelId="{930AA3CA-11D4-4B04-85F0-770E3E13A4D5}" type="sibTrans" cxnId="{80CE499F-225C-4B1E-8D54-2A682FBAEACE}">
      <dgm:prSet/>
      <dgm:spPr/>
      <dgm:t>
        <a:bodyPr/>
        <a:lstStyle/>
        <a:p>
          <a:endParaRPr lang="nb-NO"/>
        </a:p>
      </dgm:t>
    </dgm:pt>
    <dgm:pt modelId="{B41DFF2B-5545-4719-86F2-A09B3FCD2C9B}">
      <dgm:prSet/>
      <dgm:spPr/>
      <dgm:t>
        <a:bodyPr/>
        <a:lstStyle/>
        <a:p>
          <a:r>
            <a:rPr lang="nb-NO" dirty="0">
              <a:latin typeface="Roboto" panose="02000000000000000000" pitchFamily="2" charset="0"/>
              <a:ea typeface="Roboto" panose="02000000000000000000" pitchFamily="2" charset="0"/>
            </a:rPr>
            <a:t>Markedsføring </a:t>
          </a:r>
        </a:p>
      </dgm:t>
    </dgm:pt>
    <dgm:pt modelId="{9B005E90-56DB-4EE5-9079-8E1CE466158B}" type="parTrans" cxnId="{82BBC7A5-C685-49CA-B52E-35DD7BFB26A7}">
      <dgm:prSet/>
      <dgm:spPr/>
      <dgm:t>
        <a:bodyPr/>
        <a:lstStyle/>
        <a:p>
          <a:endParaRPr lang="nb-NO"/>
        </a:p>
      </dgm:t>
    </dgm:pt>
    <dgm:pt modelId="{F6473AD0-8EF1-4E0C-9746-81ABA2B4F477}" type="sibTrans" cxnId="{82BBC7A5-C685-49CA-B52E-35DD7BFB26A7}">
      <dgm:prSet/>
      <dgm:spPr/>
      <dgm:t>
        <a:bodyPr/>
        <a:lstStyle/>
        <a:p>
          <a:endParaRPr lang="nb-NO"/>
        </a:p>
      </dgm:t>
    </dgm:pt>
    <dgm:pt modelId="{2F2C445E-66AB-41E4-8931-A31EE07281F3}">
      <dgm:prSet/>
      <dgm:spPr/>
      <dgm:t>
        <a:bodyPr/>
        <a:lstStyle/>
        <a:p>
          <a:r>
            <a:rPr lang="nb-NO" dirty="0">
              <a:latin typeface="Roboto" panose="02000000000000000000" pitchFamily="2" charset="0"/>
              <a:ea typeface="Roboto" panose="02000000000000000000" pitchFamily="2" charset="0"/>
            </a:rPr>
            <a:t>Stille med formelt godkjente praksisveiledere </a:t>
          </a:r>
        </a:p>
      </dgm:t>
    </dgm:pt>
    <dgm:pt modelId="{EFC53938-D37F-4216-A700-7CCADC1D8F7A}" type="parTrans" cxnId="{87DF7572-4A59-4EDA-B71C-8C388784C54C}">
      <dgm:prSet/>
      <dgm:spPr/>
      <dgm:t>
        <a:bodyPr/>
        <a:lstStyle/>
        <a:p>
          <a:endParaRPr lang="nb-NO"/>
        </a:p>
      </dgm:t>
    </dgm:pt>
    <dgm:pt modelId="{5CC13041-D21E-4A4D-A42B-B7EA546F213A}" type="sibTrans" cxnId="{87DF7572-4A59-4EDA-B71C-8C388784C54C}">
      <dgm:prSet/>
      <dgm:spPr/>
      <dgm:t>
        <a:bodyPr/>
        <a:lstStyle/>
        <a:p>
          <a:endParaRPr lang="nb-NO"/>
        </a:p>
      </dgm:t>
    </dgm:pt>
    <dgm:pt modelId="{76E044CE-FFF4-4A10-A9EE-01CA953E24CA}">
      <dgm:prSet/>
      <dgm:spPr/>
      <dgm:t>
        <a:bodyPr/>
        <a:lstStyle/>
        <a:p>
          <a:r>
            <a:rPr lang="nb-NO" dirty="0">
              <a:latin typeface="Roboto" panose="02000000000000000000" pitchFamily="2" charset="0"/>
              <a:ea typeface="Roboto" panose="02000000000000000000" pitchFamily="2" charset="0"/>
            </a:rPr>
            <a:t>Samlingsplass for forelesninger og studiearbeid</a:t>
          </a:r>
        </a:p>
      </dgm:t>
    </dgm:pt>
    <dgm:pt modelId="{3677DA90-0433-4EC9-B40B-AA34EB65BFC6}" type="parTrans" cxnId="{98E7ED86-7000-4C53-9CE6-6DF8DB0B7356}">
      <dgm:prSet/>
      <dgm:spPr/>
      <dgm:t>
        <a:bodyPr/>
        <a:lstStyle/>
        <a:p>
          <a:endParaRPr lang="nb-NO"/>
        </a:p>
      </dgm:t>
    </dgm:pt>
    <dgm:pt modelId="{BE272AC3-C218-4CD2-BA02-A33AF1CACFDB}" type="sibTrans" cxnId="{98E7ED86-7000-4C53-9CE6-6DF8DB0B7356}">
      <dgm:prSet/>
      <dgm:spPr/>
      <dgm:t>
        <a:bodyPr/>
        <a:lstStyle/>
        <a:p>
          <a:endParaRPr lang="nb-NO"/>
        </a:p>
      </dgm:t>
    </dgm:pt>
    <dgm:pt modelId="{DD6AC3B7-68F6-4522-84DA-C69FAA277CB2}">
      <dgm:prSet/>
      <dgm:spPr/>
      <dgm:t>
        <a:bodyPr/>
        <a:lstStyle/>
        <a:p>
          <a:r>
            <a:rPr lang="nb-NO" dirty="0">
              <a:latin typeface="Roboto" panose="02000000000000000000" pitchFamily="2" charset="0"/>
              <a:ea typeface="Roboto" panose="02000000000000000000" pitchFamily="2" charset="0"/>
            </a:rPr>
            <a:t>Fast kontaktperson/koordinator/hovedveileder i kommunene</a:t>
          </a:r>
        </a:p>
      </dgm:t>
    </dgm:pt>
    <dgm:pt modelId="{3C6F47C3-14B0-47D3-94DB-4981CF05FADA}" type="parTrans" cxnId="{AE9B961C-A839-4083-9831-EFEE061CC3F8}">
      <dgm:prSet/>
      <dgm:spPr/>
      <dgm:t>
        <a:bodyPr/>
        <a:lstStyle/>
        <a:p>
          <a:endParaRPr lang="nb-NO"/>
        </a:p>
      </dgm:t>
    </dgm:pt>
    <dgm:pt modelId="{A3660042-69AA-4AA8-A17C-C63E76AE8B0E}" type="sibTrans" cxnId="{AE9B961C-A839-4083-9831-EFEE061CC3F8}">
      <dgm:prSet/>
      <dgm:spPr/>
      <dgm:t>
        <a:bodyPr/>
        <a:lstStyle/>
        <a:p>
          <a:endParaRPr lang="nb-NO"/>
        </a:p>
      </dgm:t>
    </dgm:pt>
    <dgm:pt modelId="{4074A75C-C121-409D-BA7D-2CA513439033}">
      <dgm:prSet/>
      <dgm:spPr/>
      <dgm:t>
        <a:bodyPr/>
        <a:lstStyle/>
        <a:p>
          <a:r>
            <a:rPr lang="nb-NO" dirty="0">
              <a:latin typeface="Roboto" panose="02000000000000000000" pitchFamily="2" charset="0"/>
              <a:ea typeface="Roboto" panose="02000000000000000000" pitchFamily="2" charset="0"/>
            </a:rPr>
            <a:t>Godkjenne praksisveiledere</a:t>
          </a:r>
        </a:p>
      </dgm:t>
    </dgm:pt>
    <dgm:pt modelId="{EBA21C7A-F769-41D0-9837-88855A702B8E}" type="parTrans" cxnId="{5C05D9E1-4D3B-4E92-852F-B831DCE4FB69}">
      <dgm:prSet/>
      <dgm:spPr/>
      <dgm:t>
        <a:bodyPr/>
        <a:lstStyle/>
        <a:p>
          <a:endParaRPr lang="nb-NO"/>
        </a:p>
      </dgm:t>
    </dgm:pt>
    <dgm:pt modelId="{53BB237F-625D-4A4D-AC5D-1B5956E291AF}" type="sibTrans" cxnId="{5C05D9E1-4D3B-4E92-852F-B831DCE4FB69}">
      <dgm:prSet/>
      <dgm:spPr/>
      <dgm:t>
        <a:bodyPr/>
        <a:lstStyle/>
        <a:p>
          <a:endParaRPr lang="nb-NO"/>
        </a:p>
      </dgm:t>
    </dgm:pt>
    <dgm:pt modelId="{2D484CB6-4A0E-4E76-97B0-5A1F69EA69D7}">
      <dgm:prSet/>
      <dgm:spPr/>
      <dgm:t>
        <a:bodyPr/>
        <a:lstStyle/>
        <a:p>
          <a:r>
            <a:rPr lang="nb-NO" dirty="0">
              <a:latin typeface="Roboto" panose="02000000000000000000" pitchFamily="2" charset="0"/>
              <a:ea typeface="Roboto" panose="02000000000000000000" pitchFamily="2" charset="0"/>
            </a:rPr>
            <a:t>Tilbyr veilederutdanning</a:t>
          </a:r>
        </a:p>
      </dgm:t>
    </dgm:pt>
    <dgm:pt modelId="{67239448-13E5-4CD6-913F-AEC31AE3C212}" type="parTrans" cxnId="{D5D871C4-4F7F-457F-A250-C26422620B86}">
      <dgm:prSet/>
      <dgm:spPr/>
    </dgm:pt>
    <dgm:pt modelId="{8D84F6A6-15AF-4DF0-BFC1-1607DB033CD8}" type="sibTrans" cxnId="{D5D871C4-4F7F-457F-A250-C26422620B86}">
      <dgm:prSet/>
      <dgm:spPr/>
    </dgm:pt>
    <dgm:pt modelId="{3B43FAFF-F76E-4456-8C5B-EE8508F9AF81}" type="pres">
      <dgm:prSet presAssocID="{77A255C4-5058-455C-B7D0-F5D2FBB57E47}" presName="linear" presStyleCnt="0">
        <dgm:presLayoutVars>
          <dgm:dir/>
          <dgm:animLvl val="lvl"/>
          <dgm:resizeHandles val="exact"/>
        </dgm:presLayoutVars>
      </dgm:prSet>
      <dgm:spPr/>
    </dgm:pt>
    <dgm:pt modelId="{EE6F2D03-64D8-48C6-B7A4-0439AB1CEB7B}" type="pres">
      <dgm:prSet presAssocID="{8FE1B779-9291-4AC9-9FE6-C6D48E33B9B8}" presName="parentLin" presStyleCnt="0"/>
      <dgm:spPr/>
    </dgm:pt>
    <dgm:pt modelId="{F412F8AC-02BA-4D05-A28D-AB8A30E7917A}" type="pres">
      <dgm:prSet presAssocID="{8FE1B779-9291-4AC9-9FE6-C6D48E33B9B8}" presName="parentLeftMargin" presStyleLbl="node1" presStyleIdx="0" presStyleCnt="3"/>
      <dgm:spPr/>
    </dgm:pt>
    <dgm:pt modelId="{BE5C2090-81E8-4FC7-B1A6-1B95C857D5B0}" type="pres">
      <dgm:prSet presAssocID="{8FE1B779-9291-4AC9-9FE6-C6D48E33B9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ABD5AC-162D-43C8-98CF-5D9B0B139040}" type="pres">
      <dgm:prSet presAssocID="{8FE1B779-9291-4AC9-9FE6-C6D48E33B9B8}" presName="negativeSpace" presStyleCnt="0"/>
      <dgm:spPr/>
    </dgm:pt>
    <dgm:pt modelId="{D319C8A1-1195-4322-8C85-2A833539BC14}" type="pres">
      <dgm:prSet presAssocID="{8FE1B779-9291-4AC9-9FE6-C6D48E33B9B8}" presName="childText" presStyleLbl="conFgAcc1" presStyleIdx="0" presStyleCnt="3">
        <dgm:presLayoutVars>
          <dgm:bulletEnabled val="1"/>
        </dgm:presLayoutVars>
      </dgm:prSet>
      <dgm:spPr/>
    </dgm:pt>
    <dgm:pt modelId="{7D72B34A-3380-4AB6-9A85-8C53327EB167}" type="pres">
      <dgm:prSet presAssocID="{86A5ACAD-C46F-4998-B85A-B686C36687D8}" presName="spaceBetweenRectangles" presStyleCnt="0"/>
      <dgm:spPr/>
    </dgm:pt>
    <dgm:pt modelId="{D7FEBEFC-0386-4FDD-80C2-904509AA2BCF}" type="pres">
      <dgm:prSet presAssocID="{34598E39-64A3-46E5-89F8-3BFEBCEAC967}" presName="parentLin" presStyleCnt="0"/>
      <dgm:spPr/>
    </dgm:pt>
    <dgm:pt modelId="{124F1EAB-1D1A-4DE9-AE85-D7084D33302E}" type="pres">
      <dgm:prSet presAssocID="{34598E39-64A3-46E5-89F8-3BFEBCEAC967}" presName="parentLeftMargin" presStyleLbl="node1" presStyleIdx="0" presStyleCnt="3"/>
      <dgm:spPr/>
    </dgm:pt>
    <dgm:pt modelId="{4F1254F3-83BA-486B-A806-F241DF8D27F6}" type="pres">
      <dgm:prSet presAssocID="{34598E39-64A3-46E5-89F8-3BFEBCEAC9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9B95BF-01BD-41D7-8BFC-B6970A237E1D}" type="pres">
      <dgm:prSet presAssocID="{34598E39-64A3-46E5-89F8-3BFEBCEAC967}" presName="negativeSpace" presStyleCnt="0"/>
      <dgm:spPr/>
    </dgm:pt>
    <dgm:pt modelId="{5A090120-E1E9-430F-B104-DF68408012BE}" type="pres">
      <dgm:prSet presAssocID="{34598E39-64A3-46E5-89F8-3BFEBCEAC967}" presName="childText" presStyleLbl="conFgAcc1" presStyleIdx="1" presStyleCnt="3">
        <dgm:presLayoutVars>
          <dgm:bulletEnabled val="1"/>
        </dgm:presLayoutVars>
      </dgm:prSet>
      <dgm:spPr/>
    </dgm:pt>
    <dgm:pt modelId="{9113ADD4-2BF8-41C3-85DC-2FF717F73C67}" type="pres">
      <dgm:prSet presAssocID="{BAF20F44-84F8-4429-A903-22F1BE2FB4E5}" presName="spaceBetweenRectangles" presStyleCnt="0"/>
      <dgm:spPr/>
    </dgm:pt>
    <dgm:pt modelId="{5F383ADD-BAB3-402C-BFC9-AE5054E61F3B}" type="pres">
      <dgm:prSet presAssocID="{948E808D-C31B-4E53-828D-7850D051B34B}" presName="parentLin" presStyleCnt="0"/>
      <dgm:spPr/>
    </dgm:pt>
    <dgm:pt modelId="{4E892A40-541E-4F5E-94F2-8B1CE2CEA0A4}" type="pres">
      <dgm:prSet presAssocID="{948E808D-C31B-4E53-828D-7850D051B34B}" presName="parentLeftMargin" presStyleLbl="node1" presStyleIdx="1" presStyleCnt="3"/>
      <dgm:spPr/>
    </dgm:pt>
    <dgm:pt modelId="{57121B99-5002-4826-AB50-26A2201352F6}" type="pres">
      <dgm:prSet presAssocID="{948E808D-C31B-4E53-828D-7850D051B34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EF73AB4-F4A4-4E61-947F-1C6BFBD11D4B}" type="pres">
      <dgm:prSet presAssocID="{948E808D-C31B-4E53-828D-7850D051B34B}" presName="negativeSpace" presStyleCnt="0"/>
      <dgm:spPr/>
    </dgm:pt>
    <dgm:pt modelId="{A6420D71-39D8-4121-B1D8-268803215898}" type="pres">
      <dgm:prSet presAssocID="{948E808D-C31B-4E53-828D-7850D051B3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D9C801-27D8-4E2E-960E-B6A5ADDD0986}" type="presOf" srcId="{2F2C445E-66AB-41E4-8931-A31EE07281F3}" destId="{5A090120-E1E9-430F-B104-DF68408012BE}" srcOrd="0" destOrd="1" presId="urn:microsoft.com/office/officeart/2005/8/layout/list1"/>
    <dgm:cxn modelId="{CD1D8A03-72E1-458C-B77E-78FBCD548C15}" srcId="{77A255C4-5058-455C-B7D0-F5D2FBB57E47}" destId="{948E808D-C31B-4E53-828D-7850D051B34B}" srcOrd="2" destOrd="0" parTransId="{0F9550C3-D0C0-4A4D-B99E-F095839A028B}" sibTransId="{E267E3A3-F1DF-4B90-A05B-55A183EA19B4}"/>
    <dgm:cxn modelId="{EF9DA108-0E76-4C62-8A9F-5C6EE2569FBD}" srcId="{34598E39-64A3-46E5-89F8-3BFEBCEAC967}" destId="{9904FB9A-859A-4B5A-8B8B-617AE99E6CEA}" srcOrd="0" destOrd="0" parTransId="{9E6C337C-EE0D-4E00-B07A-F27EE1330DC3}" sibTransId="{888AA43E-A51B-4FB8-AA82-19C7B6DF5FE0}"/>
    <dgm:cxn modelId="{AE9B961C-A839-4083-9831-EFEE061CC3F8}" srcId="{34598E39-64A3-46E5-89F8-3BFEBCEAC967}" destId="{DD6AC3B7-68F6-4522-84DA-C69FAA277CB2}" srcOrd="2" destOrd="0" parTransId="{3C6F47C3-14B0-47D3-94DB-4981CF05FADA}" sibTransId="{A3660042-69AA-4AA8-A17C-C63E76AE8B0E}"/>
    <dgm:cxn modelId="{0DD9E321-9806-46D2-87E8-0A271DA3C3E3}" type="presOf" srcId="{948E808D-C31B-4E53-828D-7850D051B34B}" destId="{57121B99-5002-4826-AB50-26A2201352F6}" srcOrd="1" destOrd="0" presId="urn:microsoft.com/office/officeart/2005/8/layout/list1"/>
    <dgm:cxn modelId="{994CB523-9A96-4450-89E6-3ED903A6AEDB}" type="presOf" srcId="{34598E39-64A3-46E5-89F8-3BFEBCEAC967}" destId="{4F1254F3-83BA-486B-A806-F241DF8D27F6}" srcOrd="1" destOrd="0" presId="urn:microsoft.com/office/officeart/2005/8/layout/list1"/>
    <dgm:cxn modelId="{CB76D227-7FB5-43EE-84DC-19C3BCF08F47}" type="presOf" srcId="{4074A75C-C121-409D-BA7D-2CA513439033}" destId="{D319C8A1-1195-4322-8C85-2A833539BC14}" srcOrd="0" destOrd="1" presId="urn:microsoft.com/office/officeart/2005/8/layout/list1"/>
    <dgm:cxn modelId="{677B045D-3399-4347-B48F-5D3DFA95ADC6}" srcId="{77A255C4-5058-455C-B7D0-F5D2FBB57E47}" destId="{34598E39-64A3-46E5-89F8-3BFEBCEAC967}" srcOrd="1" destOrd="0" parTransId="{1AB20FBC-405E-4ECB-A7AB-D22E60B90993}" sibTransId="{BAF20F44-84F8-4429-A903-22F1BE2FB4E5}"/>
    <dgm:cxn modelId="{6B40175F-6F2B-4BF4-AA85-DAE3BE8DCCEB}" type="presOf" srcId="{9904FB9A-859A-4B5A-8B8B-617AE99E6CEA}" destId="{5A090120-E1E9-430F-B104-DF68408012BE}" srcOrd="0" destOrd="0" presId="urn:microsoft.com/office/officeart/2005/8/layout/list1"/>
    <dgm:cxn modelId="{0A11DE66-1B0E-4164-B7A3-23D175D51A5A}" type="presOf" srcId="{77A255C4-5058-455C-B7D0-F5D2FBB57E47}" destId="{3B43FAFF-F76E-4456-8C5B-EE8508F9AF81}" srcOrd="0" destOrd="0" presId="urn:microsoft.com/office/officeart/2005/8/layout/list1"/>
    <dgm:cxn modelId="{EC185647-1FD5-4BB3-A183-A285E3365F8A}" type="presOf" srcId="{76E044CE-FFF4-4A10-A9EE-01CA953E24CA}" destId="{A6420D71-39D8-4121-B1D8-268803215898}" srcOrd="0" destOrd="1" presId="urn:microsoft.com/office/officeart/2005/8/layout/list1"/>
    <dgm:cxn modelId="{4EE2A547-7E46-4469-B811-F085DF030BD3}" srcId="{8FE1B779-9291-4AC9-9FE6-C6D48E33B9B8}" destId="{E904F666-3F8E-483A-932D-64D4A7CE0347}" srcOrd="0" destOrd="0" parTransId="{0DB902CC-9C66-4BA9-B345-70D7EE9E68B3}" sibTransId="{88393816-4A25-4525-A91E-E9996DE54696}"/>
    <dgm:cxn modelId="{DCE60B72-6221-4BA7-97F4-698A6AB43493}" type="presOf" srcId="{8FE1B779-9291-4AC9-9FE6-C6D48E33B9B8}" destId="{BE5C2090-81E8-4FC7-B1A6-1B95C857D5B0}" srcOrd="1" destOrd="0" presId="urn:microsoft.com/office/officeart/2005/8/layout/list1"/>
    <dgm:cxn modelId="{87DF7572-4A59-4EDA-B71C-8C388784C54C}" srcId="{34598E39-64A3-46E5-89F8-3BFEBCEAC967}" destId="{2F2C445E-66AB-41E4-8931-A31EE07281F3}" srcOrd="1" destOrd="0" parTransId="{EFC53938-D37F-4216-A700-7CCADC1D8F7A}" sibTransId="{5CC13041-D21E-4A4D-A42B-B7EA546F213A}"/>
    <dgm:cxn modelId="{ECE1EC76-0680-4966-977F-302D0ED192B3}" srcId="{77A255C4-5058-455C-B7D0-F5D2FBB57E47}" destId="{8FE1B779-9291-4AC9-9FE6-C6D48E33B9B8}" srcOrd="0" destOrd="0" parTransId="{2230D928-669D-49F2-AE8C-0D56F878C186}" sibTransId="{86A5ACAD-C46F-4998-B85A-B686C36687D8}"/>
    <dgm:cxn modelId="{A77E0158-6826-40B5-BEC1-3D0AB12EA425}" type="presOf" srcId="{890FAD21-DBB6-4173-9382-AB701EAA2373}" destId="{A6420D71-39D8-4121-B1D8-268803215898}" srcOrd="0" destOrd="0" presId="urn:microsoft.com/office/officeart/2005/8/layout/list1"/>
    <dgm:cxn modelId="{98E7ED86-7000-4C53-9CE6-6DF8DB0B7356}" srcId="{948E808D-C31B-4E53-828D-7850D051B34B}" destId="{76E044CE-FFF4-4A10-A9EE-01CA953E24CA}" srcOrd="1" destOrd="0" parTransId="{3677DA90-0433-4EC9-B40B-AA34EB65BFC6}" sibTransId="{BE272AC3-C218-4CD2-BA02-A33AF1CACFDB}"/>
    <dgm:cxn modelId="{235DA987-B10B-428B-A8C1-AE45561B05F6}" type="presOf" srcId="{2D484CB6-4A0E-4E76-97B0-5A1F69EA69D7}" destId="{D319C8A1-1195-4322-8C85-2A833539BC14}" srcOrd="0" destOrd="2" presId="urn:microsoft.com/office/officeart/2005/8/layout/list1"/>
    <dgm:cxn modelId="{EF9DA790-6C7D-4D77-BD83-D3606290943A}" type="presOf" srcId="{DD6AC3B7-68F6-4522-84DA-C69FAA277CB2}" destId="{5A090120-E1E9-430F-B104-DF68408012BE}" srcOrd="0" destOrd="2" presId="urn:microsoft.com/office/officeart/2005/8/layout/list1"/>
    <dgm:cxn modelId="{80CE499F-225C-4B1E-8D54-2A682FBAEACE}" srcId="{948E808D-C31B-4E53-828D-7850D051B34B}" destId="{890FAD21-DBB6-4173-9382-AB701EAA2373}" srcOrd="0" destOrd="0" parTransId="{B054CB98-BF61-4BE0-8F04-1286141936DA}" sibTransId="{930AA3CA-11D4-4B04-85F0-770E3E13A4D5}"/>
    <dgm:cxn modelId="{5D3CA0A5-62B6-4941-A45D-2BB36871FD12}" type="presOf" srcId="{34598E39-64A3-46E5-89F8-3BFEBCEAC967}" destId="{124F1EAB-1D1A-4DE9-AE85-D7084D33302E}" srcOrd="0" destOrd="0" presId="urn:microsoft.com/office/officeart/2005/8/layout/list1"/>
    <dgm:cxn modelId="{82BBC7A5-C685-49CA-B52E-35DD7BFB26A7}" srcId="{948E808D-C31B-4E53-828D-7850D051B34B}" destId="{B41DFF2B-5545-4719-86F2-A09B3FCD2C9B}" srcOrd="2" destOrd="0" parTransId="{9B005E90-56DB-4EE5-9079-8E1CE466158B}" sibTransId="{F6473AD0-8EF1-4E0C-9746-81ABA2B4F477}"/>
    <dgm:cxn modelId="{0551E5AB-776B-468E-B22A-CD46198235A3}" type="presOf" srcId="{8FE1B779-9291-4AC9-9FE6-C6D48E33B9B8}" destId="{F412F8AC-02BA-4D05-A28D-AB8A30E7917A}" srcOrd="0" destOrd="0" presId="urn:microsoft.com/office/officeart/2005/8/layout/list1"/>
    <dgm:cxn modelId="{D5D871C4-4F7F-457F-A250-C26422620B86}" srcId="{8FE1B779-9291-4AC9-9FE6-C6D48E33B9B8}" destId="{2D484CB6-4A0E-4E76-97B0-5A1F69EA69D7}" srcOrd="2" destOrd="0" parTransId="{67239448-13E5-4CD6-913F-AEC31AE3C212}" sibTransId="{8D84F6A6-15AF-4DF0-BFC1-1607DB033CD8}"/>
    <dgm:cxn modelId="{B950A2D0-3E9B-400B-A895-C11B51FF36E9}" type="presOf" srcId="{948E808D-C31B-4E53-828D-7850D051B34B}" destId="{4E892A40-541E-4F5E-94F2-8B1CE2CEA0A4}" srcOrd="0" destOrd="0" presId="urn:microsoft.com/office/officeart/2005/8/layout/list1"/>
    <dgm:cxn modelId="{5C05D9E1-4D3B-4E92-852F-B831DCE4FB69}" srcId="{8FE1B779-9291-4AC9-9FE6-C6D48E33B9B8}" destId="{4074A75C-C121-409D-BA7D-2CA513439033}" srcOrd="1" destOrd="0" parTransId="{EBA21C7A-F769-41D0-9837-88855A702B8E}" sibTransId="{53BB237F-625D-4A4D-AC5D-1B5956E291AF}"/>
    <dgm:cxn modelId="{00D52DE2-52FB-4984-9BD1-1D7BFAA32A34}" type="presOf" srcId="{B41DFF2B-5545-4719-86F2-A09B3FCD2C9B}" destId="{A6420D71-39D8-4121-B1D8-268803215898}" srcOrd="0" destOrd="2" presId="urn:microsoft.com/office/officeart/2005/8/layout/list1"/>
    <dgm:cxn modelId="{4D982BFA-42A1-4DA7-80C3-2F721AE5F175}" type="presOf" srcId="{E904F666-3F8E-483A-932D-64D4A7CE0347}" destId="{D319C8A1-1195-4322-8C85-2A833539BC14}" srcOrd="0" destOrd="0" presId="urn:microsoft.com/office/officeart/2005/8/layout/list1"/>
    <dgm:cxn modelId="{668F4B9F-44D8-4721-B581-AFCCA16DE390}" type="presParOf" srcId="{3B43FAFF-F76E-4456-8C5B-EE8508F9AF81}" destId="{EE6F2D03-64D8-48C6-B7A4-0439AB1CEB7B}" srcOrd="0" destOrd="0" presId="urn:microsoft.com/office/officeart/2005/8/layout/list1"/>
    <dgm:cxn modelId="{7B24EA40-DE8E-49A4-9800-22BD38EA0E18}" type="presParOf" srcId="{EE6F2D03-64D8-48C6-B7A4-0439AB1CEB7B}" destId="{F412F8AC-02BA-4D05-A28D-AB8A30E7917A}" srcOrd="0" destOrd="0" presId="urn:microsoft.com/office/officeart/2005/8/layout/list1"/>
    <dgm:cxn modelId="{97727961-45D5-41B4-8690-ADD9D34CB55B}" type="presParOf" srcId="{EE6F2D03-64D8-48C6-B7A4-0439AB1CEB7B}" destId="{BE5C2090-81E8-4FC7-B1A6-1B95C857D5B0}" srcOrd="1" destOrd="0" presId="urn:microsoft.com/office/officeart/2005/8/layout/list1"/>
    <dgm:cxn modelId="{DC00AD74-9157-4CE8-9E15-D76BE6DC91C6}" type="presParOf" srcId="{3B43FAFF-F76E-4456-8C5B-EE8508F9AF81}" destId="{EFABD5AC-162D-43C8-98CF-5D9B0B139040}" srcOrd="1" destOrd="0" presId="urn:microsoft.com/office/officeart/2005/8/layout/list1"/>
    <dgm:cxn modelId="{11BDE29C-F1E0-4D94-81F2-F80A0B90FF33}" type="presParOf" srcId="{3B43FAFF-F76E-4456-8C5B-EE8508F9AF81}" destId="{D319C8A1-1195-4322-8C85-2A833539BC14}" srcOrd="2" destOrd="0" presId="urn:microsoft.com/office/officeart/2005/8/layout/list1"/>
    <dgm:cxn modelId="{17FFE2E6-CC97-4BFB-98B2-A10151F9CAF8}" type="presParOf" srcId="{3B43FAFF-F76E-4456-8C5B-EE8508F9AF81}" destId="{7D72B34A-3380-4AB6-9A85-8C53327EB167}" srcOrd="3" destOrd="0" presId="urn:microsoft.com/office/officeart/2005/8/layout/list1"/>
    <dgm:cxn modelId="{A0E091FB-0854-4983-9179-0E367DDC7857}" type="presParOf" srcId="{3B43FAFF-F76E-4456-8C5B-EE8508F9AF81}" destId="{D7FEBEFC-0386-4FDD-80C2-904509AA2BCF}" srcOrd="4" destOrd="0" presId="urn:microsoft.com/office/officeart/2005/8/layout/list1"/>
    <dgm:cxn modelId="{667E2BD6-BD0D-4FA1-9F41-D7B7E85B6CC5}" type="presParOf" srcId="{D7FEBEFC-0386-4FDD-80C2-904509AA2BCF}" destId="{124F1EAB-1D1A-4DE9-AE85-D7084D33302E}" srcOrd="0" destOrd="0" presId="urn:microsoft.com/office/officeart/2005/8/layout/list1"/>
    <dgm:cxn modelId="{440F781B-6978-48BA-B13A-864D8907DE72}" type="presParOf" srcId="{D7FEBEFC-0386-4FDD-80C2-904509AA2BCF}" destId="{4F1254F3-83BA-486B-A806-F241DF8D27F6}" srcOrd="1" destOrd="0" presId="urn:microsoft.com/office/officeart/2005/8/layout/list1"/>
    <dgm:cxn modelId="{0607386C-94F9-4CC8-A43C-0C45B812248D}" type="presParOf" srcId="{3B43FAFF-F76E-4456-8C5B-EE8508F9AF81}" destId="{6C9B95BF-01BD-41D7-8BFC-B6970A237E1D}" srcOrd="5" destOrd="0" presId="urn:microsoft.com/office/officeart/2005/8/layout/list1"/>
    <dgm:cxn modelId="{BD6ED8FF-5D33-4F38-868F-CA943C82CFA5}" type="presParOf" srcId="{3B43FAFF-F76E-4456-8C5B-EE8508F9AF81}" destId="{5A090120-E1E9-430F-B104-DF68408012BE}" srcOrd="6" destOrd="0" presId="urn:microsoft.com/office/officeart/2005/8/layout/list1"/>
    <dgm:cxn modelId="{67BA7332-0226-4F76-A497-A22303383E55}" type="presParOf" srcId="{3B43FAFF-F76E-4456-8C5B-EE8508F9AF81}" destId="{9113ADD4-2BF8-41C3-85DC-2FF717F73C67}" srcOrd="7" destOrd="0" presId="urn:microsoft.com/office/officeart/2005/8/layout/list1"/>
    <dgm:cxn modelId="{E789C217-7F46-4D18-BC50-9AA7C3532090}" type="presParOf" srcId="{3B43FAFF-F76E-4456-8C5B-EE8508F9AF81}" destId="{5F383ADD-BAB3-402C-BFC9-AE5054E61F3B}" srcOrd="8" destOrd="0" presId="urn:microsoft.com/office/officeart/2005/8/layout/list1"/>
    <dgm:cxn modelId="{B02D6807-B00F-4541-976E-31861609622E}" type="presParOf" srcId="{5F383ADD-BAB3-402C-BFC9-AE5054E61F3B}" destId="{4E892A40-541E-4F5E-94F2-8B1CE2CEA0A4}" srcOrd="0" destOrd="0" presId="urn:microsoft.com/office/officeart/2005/8/layout/list1"/>
    <dgm:cxn modelId="{144ABB86-B842-41A7-A8D0-7F0253903A5C}" type="presParOf" srcId="{5F383ADD-BAB3-402C-BFC9-AE5054E61F3B}" destId="{57121B99-5002-4826-AB50-26A2201352F6}" srcOrd="1" destOrd="0" presId="urn:microsoft.com/office/officeart/2005/8/layout/list1"/>
    <dgm:cxn modelId="{747F4C26-EDC6-47EC-921F-8F00451801AF}" type="presParOf" srcId="{3B43FAFF-F76E-4456-8C5B-EE8508F9AF81}" destId="{4EF73AB4-F4A4-4E61-947F-1C6BFBD11D4B}" srcOrd="9" destOrd="0" presId="urn:microsoft.com/office/officeart/2005/8/layout/list1"/>
    <dgm:cxn modelId="{5D9CD764-66AA-4EDA-8FFB-16BBC2F42DA3}" type="presParOf" srcId="{3B43FAFF-F76E-4456-8C5B-EE8508F9AF81}" destId="{A6420D71-39D8-4121-B1D8-2688032158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00830-1445-4441-B1BD-359F0B2A4713}">
      <dsp:nvSpPr>
        <dsp:cNvPr id="0" name=""/>
        <dsp:cNvSpPr/>
      </dsp:nvSpPr>
      <dsp:spPr>
        <a:xfrm>
          <a:off x="1625582" y="618045"/>
          <a:ext cx="4996860" cy="4996860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Selvstudium       (75 uker)</a:t>
          </a:r>
        </a:p>
      </dsp:txBody>
      <dsp:txXfrm>
        <a:off x="4181119" y="1542464"/>
        <a:ext cx="1844079" cy="1487161"/>
      </dsp:txXfrm>
    </dsp:sp>
    <dsp:sp modelId="{567F554F-2233-4617-81B7-FACF885CB636}">
      <dsp:nvSpPr>
        <dsp:cNvPr id="0" name=""/>
        <dsp:cNvSpPr/>
      </dsp:nvSpPr>
      <dsp:spPr>
        <a:xfrm>
          <a:off x="1625617" y="581182"/>
          <a:ext cx="4996860" cy="4996860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Digitale samlinger (7 uker)</a:t>
          </a:r>
        </a:p>
      </dsp:txBody>
      <dsp:txXfrm>
        <a:off x="4213277" y="3168842"/>
        <a:ext cx="1844079" cy="1487161"/>
      </dsp:txXfrm>
    </dsp:sp>
    <dsp:sp modelId="{14B31B5D-8EB0-4113-A131-125CCB6592D9}">
      <dsp:nvSpPr>
        <dsp:cNvPr id="0" name=""/>
        <dsp:cNvSpPr/>
      </dsp:nvSpPr>
      <dsp:spPr>
        <a:xfrm>
          <a:off x="1625617" y="618059"/>
          <a:ext cx="4996860" cy="4996860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Ferdighetstrening, Elverum             (19 uker)</a:t>
          </a:r>
        </a:p>
      </dsp:txBody>
      <dsp:txXfrm>
        <a:off x="2190738" y="3205719"/>
        <a:ext cx="1844079" cy="1487161"/>
      </dsp:txXfrm>
    </dsp:sp>
    <dsp:sp modelId="{D3AD7F14-9AA2-4121-9A28-924288FE6DDA}">
      <dsp:nvSpPr>
        <dsp:cNvPr id="0" name=""/>
        <dsp:cNvSpPr/>
      </dsp:nvSpPr>
      <dsp:spPr>
        <a:xfrm>
          <a:off x="1625617" y="618059"/>
          <a:ext cx="4996860" cy="4996860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Praksis, praksisprosjekt og eksamen               (47+14 uker)</a:t>
          </a:r>
        </a:p>
      </dsp:txBody>
      <dsp:txXfrm>
        <a:off x="2190738" y="1540099"/>
        <a:ext cx="1844079" cy="1487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9C8A1-1195-4322-8C85-2A833539BC14}">
      <dsp:nvSpPr>
        <dsp:cNvPr id="0" name=""/>
        <dsp:cNvSpPr/>
      </dsp:nvSpPr>
      <dsp:spPr>
        <a:xfrm>
          <a:off x="0" y="254913"/>
          <a:ext cx="10958512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502" tIns="333248" rIns="85050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>
              <a:latin typeface="Roboto" panose="02000000000000000000" pitchFamily="2" charset="0"/>
              <a:ea typeface="Roboto" panose="02000000000000000000" pitchFamily="2" charset="0"/>
            </a:rPr>
            <a:t>Tilbyder og formelt ansvarlig utdanningsinstitusjon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>
              <a:latin typeface="Roboto" panose="02000000000000000000" pitchFamily="2" charset="0"/>
              <a:ea typeface="Roboto" panose="02000000000000000000" pitchFamily="2" charset="0"/>
            </a:rPr>
            <a:t>Godkjenne praksisveiledere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>
              <a:latin typeface="Roboto" panose="02000000000000000000" pitchFamily="2" charset="0"/>
              <a:ea typeface="Roboto" panose="02000000000000000000" pitchFamily="2" charset="0"/>
            </a:rPr>
            <a:t>Tilbyr veilederutdanning</a:t>
          </a:r>
        </a:p>
      </dsp:txBody>
      <dsp:txXfrm>
        <a:off x="0" y="254913"/>
        <a:ext cx="10958512" cy="1184400"/>
      </dsp:txXfrm>
    </dsp:sp>
    <dsp:sp modelId="{BE5C2090-81E8-4FC7-B1A6-1B95C857D5B0}">
      <dsp:nvSpPr>
        <dsp:cNvPr id="0" name=""/>
        <dsp:cNvSpPr/>
      </dsp:nvSpPr>
      <dsp:spPr>
        <a:xfrm>
          <a:off x="547925" y="18753"/>
          <a:ext cx="767095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944" tIns="0" rIns="28994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HINN</a:t>
          </a:r>
        </a:p>
      </dsp:txBody>
      <dsp:txXfrm>
        <a:off x="570982" y="41810"/>
        <a:ext cx="7624844" cy="426206"/>
      </dsp:txXfrm>
    </dsp:sp>
    <dsp:sp modelId="{5A090120-E1E9-430F-B104-DF68408012BE}">
      <dsp:nvSpPr>
        <dsp:cNvPr id="0" name=""/>
        <dsp:cNvSpPr/>
      </dsp:nvSpPr>
      <dsp:spPr>
        <a:xfrm>
          <a:off x="0" y="1761873"/>
          <a:ext cx="10958512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502" tIns="333248" rIns="85050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>
              <a:latin typeface="Roboto" panose="02000000000000000000" pitchFamily="2" charset="0"/>
              <a:ea typeface="Roboto" panose="02000000000000000000" pitchFamily="2" charset="0"/>
            </a:rPr>
            <a:t>Garantere og realisere praksisplasser innen ulike institusjoner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>
              <a:latin typeface="Roboto" panose="02000000000000000000" pitchFamily="2" charset="0"/>
              <a:ea typeface="Roboto" panose="02000000000000000000" pitchFamily="2" charset="0"/>
            </a:rPr>
            <a:t>Stille med formelt godkjente praksisveiledere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>
              <a:latin typeface="Roboto" panose="02000000000000000000" pitchFamily="2" charset="0"/>
              <a:ea typeface="Roboto" panose="02000000000000000000" pitchFamily="2" charset="0"/>
            </a:rPr>
            <a:t>Fast kontaktperson/koordinator/hovedveileder i kommunene</a:t>
          </a:r>
        </a:p>
      </dsp:txBody>
      <dsp:txXfrm>
        <a:off x="0" y="1761873"/>
        <a:ext cx="10958512" cy="1184400"/>
      </dsp:txXfrm>
    </dsp:sp>
    <dsp:sp modelId="{4F1254F3-83BA-486B-A806-F241DF8D27F6}">
      <dsp:nvSpPr>
        <dsp:cNvPr id="0" name=""/>
        <dsp:cNvSpPr/>
      </dsp:nvSpPr>
      <dsp:spPr>
        <a:xfrm>
          <a:off x="547925" y="1525713"/>
          <a:ext cx="767095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944" tIns="0" rIns="28994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Kommune/region</a:t>
          </a:r>
        </a:p>
      </dsp:txBody>
      <dsp:txXfrm>
        <a:off x="570982" y="1548770"/>
        <a:ext cx="7624844" cy="426206"/>
      </dsp:txXfrm>
    </dsp:sp>
    <dsp:sp modelId="{A6420D71-39D8-4121-B1D8-268803215898}">
      <dsp:nvSpPr>
        <dsp:cNvPr id="0" name=""/>
        <dsp:cNvSpPr/>
      </dsp:nvSpPr>
      <dsp:spPr>
        <a:xfrm>
          <a:off x="0" y="3268834"/>
          <a:ext cx="10958512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502" tIns="333248" rIns="85050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>
              <a:latin typeface="Roboto" panose="02000000000000000000" pitchFamily="2" charset="0"/>
              <a:ea typeface="Roboto" panose="02000000000000000000" pitchFamily="2" charset="0"/>
            </a:rPr>
            <a:t>Studiesenter for </a:t>
          </a:r>
          <a:r>
            <a:rPr lang="nb-NO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fasilitering</a:t>
          </a:r>
          <a:r>
            <a:rPr lang="nb-NO" sz="1600" kern="1200" dirty="0">
              <a:latin typeface="Roboto" panose="02000000000000000000" pitchFamily="2" charset="0"/>
              <a:ea typeface="Roboto" panose="02000000000000000000" pitchFamily="2" charset="0"/>
            </a:rPr>
            <a:t> og støtte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>
              <a:latin typeface="Roboto" panose="02000000000000000000" pitchFamily="2" charset="0"/>
              <a:ea typeface="Roboto" panose="02000000000000000000" pitchFamily="2" charset="0"/>
            </a:rPr>
            <a:t>Samlingsplass for forelesninger og studiearbeid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>
              <a:latin typeface="Roboto" panose="02000000000000000000" pitchFamily="2" charset="0"/>
              <a:ea typeface="Roboto" panose="02000000000000000000" pitchFamily="2" charset="0"/>
            </a:rPr>
            <a:t>Markedsføring </a:t>
          </a:r>
        </a:p>
      </dsp:txBody>
      <dsp:txXfrm>
        <a:off x="0" y="3268834"/>
        <a:ext cx="10958512" cy="1184400"/>
      </dsp:txXfrm>
    </dsp:sp>
    <dsp:sp modelId="{57121B99-5002-4826-AB50-26A2201352F6}">
      <dsp:nvSpPr>
        <dsp:cNvPr id="0" name=""/>
        <dsp:cNvSpPr/>
      </dsp:nvSpPr>
      <dsp:spPr>
        <a:xfrm>
          <a:off x="547925" y="3032673"/>
          <a:ext cx="767095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944" tIns="0" rIns="28994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Karriere Innlandet</a:t>
          </a:r>
        </a:p>
      </dsp:txBody>
      <dsp:txXfrm>
        <a:off x="570982" y="3055730"/>
        <a:ext cx="7624844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CD9A1-877C-124D-B698-1798FE358ABB}" type="datetimeFigureOut">
              <a:rPr lang="nb-NO" smtClean="0"/>
              <a:t>08.12.2023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27610-D7B9-AE42-B107-DA0E3EF5C8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76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6.safelinks.protection.outlook.com/?url=https%3A%2F%2Fwww.helsedirektoratet.no%2Frapporter%2Futrede-etablering-av-praksiskontor%2Fkommunal-praksismodell%2Fpraksiskoordinator&amp;data=05%7C01%7Cellper%40innlandetfylke.no%7C925bee0c56bf45237e7d08dbeb57c19e%7C1b6bba496f354d829fca4827d417cd3e%7C0%7C0%7C638362534364591255%7CUnknown%7CTWFpbGZsb3d8eyJWIjoiMC4wLjAwMDAiLCJQIjoiV2luMzIiLCJBTiI6Ik1haWwiLCJXVCI6Mn0%3D%7C3000%7C%7C%7C&amp;sdata=g3GThSgqgX%2BFpCfWpmCnsww5Mi83z3OBV907tn0%2FOVM%3D&amp;reserved=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Nodebasert</a:t>
            </a:r>
            <a:r>
              <a:rPr lang="nb-NO" dirty="0"/>
              <a:t> modell med praksis nært hjemsted i Gudbrandsdal, Valdres og Hadeland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0438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I utgangspunktet er det 10 studieplasser, og kommunene må garantere for 10 praksisplasser.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Vi anmoder om alt 2 for å sikre at kompetansen blir i regionen. At studiet tilbys kun i regionen. HINN tar med seg det videre og sjekker om det er mulig.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54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https://www.helsedirektoratet.no/rapporter/utrede-etablering-av-praksiskontor/kommunal-praksismodell/praksiskoordinator</a:t>
            </a:r>
            <a:endParaRPr lang="nb-NO" sz="1400" dirty="0"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nb-NO" sz="1400" dirty="0">
                <a:latin typeface="+mn-lt"/>
              </a:rPr>
              <a:t>Praksis:</a:t>
            </a:r>
          </a:p>
          <a:p>
            <a:pPr marL="0" indent="0">
              <a:buNone/>
            </a:pPr>
            <a:r>
              <a:rPr lang="nb-NO" sz="1400" dirty="0">
                <a:latin typeface="+mn-lt"/>
              </a:rPr>
              <a:t>Formelt ansvar: Utdanningsinstitusjon </a:t>
            </a:r>
          </a:p>
          <a:p>
            <a:pPr marL="0" indent="0">
              <a:buNone/>
            </a:pPr>
            <a:r>
              <a:rPr lang="nb-NO" sz="1400" dirty="0">
                <a:latin typeface="+mn-lt"/>
              </a:rPr>
              <a:t>Faglig ansvar: Praksissted</a:t>
            </a:r>
          </a:p>
          <a:p>
            <a:endParaRPr lang="nb-NO" sz="14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>
                <a:latin typeface="+mn-lt"/>
              </a:rPr>
              <a:t>Hovedveiledere og hovedveiledere med formell veilederkompetanse. HINN tilbyr praksisveilederutdanning 10 </a:t>
            </a:r>
            <a:r>
              <a:rPr lang="nb-NO" sz="1400" dirty="0" err="1">
                <a:latin typeface="+mn-lt"/>
              </a:rPr>
              <a:t>sp</a:t>
            </a:r>
            <a:r>
              <a:rPr lang="nb-NO" sz="1400" dirty="0">
                <a:latin typeface="+mn-lt"/>
              </a:rPr>
              <a:t>- 3 mulige tilbud for veilederstudie: HINN fra høsten 2024 parallelt med oppstart sykepleie, NTNU våren 2025 og Fagskolen Innlandet høsten </a:t>
            </a:r>
            <a:r>
              <a:rPr lang="nb-NO" sz="1400">
                <a:latin typeface="+mn-lt"/>
              </a:rPr>
              <a:t>2024.</a:t>
            </a:r>
            <a:endParaRPr lang="nb-NO" sz="1400" dirty="0">
              <a:latin typeface="+mn-lt"/>
            </a:endParaRPr>
          </a:p>
          <a:p>
            <a:r>
              <a:rPr lang="nb-NO" sz="1400" dirty="0">
                <a:latin typeface="+mn-lt"/>
              </a:rPr>
              <a:t>HINN forventer at det er et veilederapparat på plass med den kompetansen de ber om. Koordinatorrolle med frikjøp med minst to studenter pr veileder. To roller: en koordinator som har en rolle overfor flere studenter, og veileder som har med student operativt. Detaljene i dette kommer man tilbake til.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858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/>
              <a:t>Praksisplasser fra våren 2025.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271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>
                <a:latin typeface="+mn-lt"/>
              </a:rPr>
              <a:t>HINN informerer IPR/kommunene om studietilbudet og hvilke forventninger HINN har til kommunene og karrieresenteret for at de skal tilby studiet. Det er opp til IPR og kommunene hvem som deltar fra Hadeland. </a:t>
            </a:r>
          </a:p>
          <a:p>
            <a:r>
              <a:rPr lang="nb-NO" sz="1400" b="1" dirty="0">
                <a:latin typeface="+mn-lt"/>
              </a:rPr>
              <a:t>Møtet er 4.januar kl.13.00 – 14.30 eller sekundært med 8.januar kl.12.00 – 13.00: Fellesmøte for alle tre regioner. De som har anledning må være med.</a:t>
            </a:r>
          </a:p>
          <a:p>
            <a:endParaRPr lang="nb-NO" sz="1400" dirty="0">
              <a:latin typeface="+mn-lt"/>
            </a:endParaRPr>
          </a:p>
          <a:p>
            <a:endParaRPr lang="nb-NO" sz="1400" dirty="0">
              <a:latin typeface="+mn-lt"/>
            </a:endParaRPr>
          </a:p>
          <a:p>
            <a:r>
              <a:rPr lang="nb-NO" sz="1400" dirty="0">
                <a:latin typeface="+mn-lt"/>
              </a:rPr>
              <a:t>Kan kommunene/regionen </a:t>
            </a:r>
            <a:r>
              <a:rPr lang="nb-NO" sz="1400" dirty="0">
                <a:latin typeface="+mn-lt"/>
                <a:ea typeface="Roboto" panose="02000000000000000000" pitchFamily="2" charset="0"/>
              </a:rPr>
              <a:t>oppnevne en overordna styringsgruppe med mandat for videre arbeid?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>
                <a:latin typeface="+mn-lt"/>
              </a:rPr>
              <a:t>1. Forslag på møtedeltakere med mandat og myndighet til informasjonsmøtet: </a:t>
            </a:r>
            <a:endParaRPr lang="nb-NO" sz="14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b-NO" sz="1400" dirty="0">
                <a:latin typeface="+mn-lt"/>
              </a:rPr>
              <a:t>(Daglig leder, Ingunn)</a:t>
            </a:r>
          </a:p>
          <a:p>
            <a:pPr lvl="1"/>
            <a:r>
              <a:rPr lang="nb-NO" sz="1400" dirty="0">
                <a:latin typeface="+mn-lt"/>
              </a:rPr>
              <a:t>Regionrådsleder Harald Tyrdal? Velges ny leder i januar</a:t>
            </a:r>
          </a:p>
          <a:p>
            <a:pPr lvl="1"/>
            <a:r>
              <a:rPr lang="nb-NO" sz="1400" dirty="0">
                <a:latin typeface="+mn-lt"/>
              </a:rPr>
              <a:t>Kommunedirektørnivået</a:t>
            </a:r>
          </a:p>
          <a:p>
            <a:pPr lvl="1"/>
            <a:r>
              <a:rPr lang="nb-NO" sz="1400" dirty="0">
                <a:latin typeface="+mn-lt"/>
              </a:rPr>
              <a:t>(Seinere: Helseansvarlige, Ordførere, HR)</a:t>
            </a:r>
          </a:p>
          <a:p>
            <a:pPr lvl="1"/>
            <a:endParaRPr lang="nb-NO" sz="1400" dirty="0">
              <a:latin typeface="+mn-lt"/>
            </a:endParaRPr>
          </a:p>
          <a:p>
            <a:pPr lvl="1"/>
            <a:r>
              <a:rPr lang="nb-NO" sz="1400" dirty="0">
                <a:effectLst/>
                <a:latin typeface="+mn-lt"/>
                <a:ea typeface="Calibri" panose="020F0502020204030204" pitchFamily="34" charset="0"/>
              </a:rPr>
              <a:t>* Nord-Gudbrandsdal: daglig leder og politisk leder i IPR, leder i kommunedirektørutvalg og eventuelt representant fra kommunalsjefnivå. </a:t>
            </a:r>
          </a:p>
          <a:p>
            <a:pPr lvl="1"/>
            <a:r>
              <a:rPr lang="nb-NO" sz="1400" dirty="0">
                <a:effectLst/>
                <a:latin typeface="+mn-lt"/>
                <a:ea typeface="Calibri" panose="020F0502020204030204" pitchFamily="34" charset="0"/>
              </a:rPr>
              <a:t>* Midt-Gudbrandsdal: Daglig leder og politisk leder i IPR, leder i kommunedirektørutvalg, samt leder blant kommunalsjefer innen helse.</a:t>
            </a:r>
          </a:p>
          <a:p>
            <a:pPr lvl="1"/>
            <a:r>
              <a:rPr lang="nb-NO" sz="1400" dirty="0">
                <a:effectLst/>
                <a:latin typeface="+mn-lt"/>
                <a:ea typeface="Calibri" panose="020F0502020204030204" pitchFamily="34" charset="0"/>
              </a:rPr>
              <a:t>* De sjekker nå ut i første omgang om 14.desember kan passe.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lvl="1"/>
            <a:endParaRPr lang="nb-NO" sz="1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777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/>
              <a:t>Innspill fra KS: oppnevnes en praksiskoordinator i kommunene som organiserer all type praksis. Kommunene skal ha fått info om dette. Dette må tas opp videre. En person med en rolle inn i studiet som kan koordinere praksis. </a:t>
            </a:r>
          </a:p>
          <a:p>
            <a:endParaRPr lang="nb-NO" sz="1400" dirty="0"/>
          </a:p>
          <a:p>
            <a:r>
              <a:rPr lang="nb-NO" sz="1400" dirty="0"/>
              <a:t>Utdanningspermisjon?  Opp til hver arbeidsgiver å vurdere. Det kan nevnes at Valdreskommunene legger opp en lik praksis i forhold til utdanningspermisjon med like rammebetingelser. Er dette mulig å få til på Hadeland?</a:t>
            </a:r>
          </a:p>
          <a:p>
            <a:endParaRPr lang="nb-NO" sz="1400" dirty="0"/>
          </a:p>
          <a:p>
            <a:endParaRPr lang="nb-NO" sz="1400" dirty="0"/>
          </a:p>
          <a:p>
            <a:r>
              <a:rPr lang="nb-NO" sz="1400" b="1" dirty="0"/>
              <a:t>Finansiering</a:t>
            </a:r>
            <a:r>
              <a:rPr lang="nb-NO" sz="1400" dirty="0"/>
              <a:t>: fylkeskommunen legger penger i at vi har studieveileder, lokaler og utstyr som legger til rette for desentrale studier.  Vi ivaretar studentene og sørger for at de har mulighet til å ha et lokalt studiemiljø og være med på lokale samlinger. Dette er fylkets skjerv inn.</a:t>
            </a:r>
          </a:p>
          <a:p>
            <a:endParaRPr lang="nb-NO" sz="1400" dirty="0"/>
          </a:p>
          <a:p>
            <a:r>
              <a:rPr lang="nb-NO" sz="1400" dirty="0"/>
              <a:t>Tidligere fikk KI penger fra utdanningsinstitusjonene for å gjøre sånne jobber. Dette er ikke tilfelle lenger. </a:t>
            </a:r>
          </a:p>
          <a:p>
            <a:endParaRPr lang="nb-NO" sz="1400" dirty="0"/>
          </a:p>
          <a:p>
            <a:r>
              <a:rPr lang="nb-NO" sz="1400" dirty="0"/>
              <a:t>KI går i dialog med høgskolen og søker midler for å styrke økonomien i studiet til å styrke organiseringa der dette er mulig å gjøre. Om vi får midler, vet vi ikke.  </a:t>
            </a:r>
          </a:p>
          <a:p>
            <a:endParaRPr lang="nb-NO" sz="1400" dirty="0"/>
          </a:p>
          <a:p>
            <a:endParaRPr lang="nb-NO" sz="1400" dirty="0"/>
          </a:p>
          <a:p>
            <a:r>
              <a:rPr lang="nb-NO" sz="1400" b="1" dirty="0"/>
              <a:t>Det viktigste nå er at kommunene støtter igangsettingen og garanterer for praksisplasser. Det andre må vi ta etter hvert.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257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727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kern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Østsida av Mjøsa har mange lokasjoner for høyere utdanning på høgskolenivå - vestfylket færre; særlig mørkt er det i GD, Valdres og på Hadeland.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kern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Det har ikke alltid vært slik - tall</a:t>
            </a:r>
            <a:r>
              <a:rPr lang="nb-NO" sz="1400" dirty="0">
                <a:latin typeface="+mn-lt"/>
              </a:rPr>
              <a:t> 2015-2019 - Karriere Oppland Hadeland 482 studenter innen, Sykepleie, Lærere, Vernepleie, Økonomi og administrasjonsfag, mm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kern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Ønsker oss tilbake til dette, regionrådet har </a:t>
            </a:r>
            <a:r>
              <a:rPr lang="nb-NO" sz="1400" dirty="0">
                <a:latin typeface="+mn-lt"/>
              </a:rPr>
              <a:t>forventning til leveranse.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b="0" i="0" u="none" strike="noStrike" baseline="0" dirty="0">
                <a:solidFill>
                  <a:schemeClr val="tx1"/>
                </a:solidFill>
                <a:latin typeface="+mn-lt"/>
              </a:rPr>
              <a:t>Karriere Innlandet Hadeland starter i samarbeid med Fagskolen Innlandet studiet tverrfaglig miljøarbeid innen rus og psykisk helse i januar. 60 </a:t>
            </a:r>
            <a:r>
              <a:rPr lang="nb-NO" sz="1400" b="0" i="0" u="none" strike="noStrike" baseline="0" dirty="0" err="1">
                <a:solidFill>
                  <a:schemeClr val="tx1"/>
                </a:solidFill>
                <a:latin typeface="+mn-lt"/>
              </a:rPr>
              <a:t>stp</a:t>
            </a:r>
            <a:r>
              <a:rPr lang="nb-NO" sz="1400" b="0" i="0" u="none" strike="noStrike" baseline="0" dirty="0">
                <a:solidFill>
                  <a:schemeClr val="tx1"/>
                </a:solidFill>
                <a:latin typeface="+mn-lt"/>
              </a:rPr>
              <a:t> over 2 år. 21 søkere til 10 plasser. Viser behov og ønske.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b="0" i="0" u="none" strike="noStrike" baseline="0" dirty="0">
                <a:solidFill>
                  <a:schemeClr val="tx1"/>
                </a:solidFill>
                <a:latin typeface="+mn-lt"/>
              </a:rPr>
              <a:t>Fylkestinget vedtatt strategi </a:t>
            </a:r>
            <a:r>
              <a:rPr lang="nb-NO" sz="1400" b="0" i="0" u="none" strike="noStrike" baseline="0" dirty="0">
                <a:solidFill>
                  <a:srgbClr val="000000"/>
                </a:solidFill>
                <a:latin typeface="+mn-lt"/>
              </a:rPr>
              <a:t>Fleksibel og desentralisert høyere utdanning i Innlandet</a:t>
            </a:r>
            <a:r>
              <a:rPr lang="nb-NO" sz="1800" b="1" i="0" u="none" strike="noStrike" baseline="0" dirty="0">
                <a:solidFill>
                  <a:srgbClr val="000000"/>
                </a:solidFill>
                <a:latin typeface="+mn-lt"/>
              </a:rPr>
              <a:t>, 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+mn-lt"/>
              </a:rPr>
              <a:t>Strategi 2023-2026 	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Fylkestingsvedtak med særlig fokus på sykepleier- og vernepleierstudium i de tre regionene Hadeland, GD og Valdres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Trykk – medvind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Dialog fra to hold med </a:t>
            </a:r>
            <a:r>
              <a:rPr lang="nb-NO" sz="1400" kern="100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Hinn</a:t>
            </a:r>
            <a:r>
              <a:rPr lang="nb-NO" sz="14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– god dialog </a:t>
            </a:r>
            <a:r>
              <a:rPr lang="nb-NO" sz="14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nb-NO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F</a:t>
            </a:r>
            <a:r>
              <a:rPr lang="nb-NO" sz="14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ormell henvendelse til HINN fra KI – positivt mottatt. Møte fredag 1. des med forslag og et tilbud med oppstart av sykepleierstudiet i de tre regionene høst 2024. Det er kort tid. Er det vilje og mulighet til å snu seg rundt?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37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>
                <a:latin typeface="+mn-lt"/>
              </a:rPr>
              <a:t>I tråd med regjeringens satsning på desentrale og fleksible studier, «Strategi for fleksibel og desentralisert høyere utdanning i Innlandet» og fylkestingsvedtak 52/21 om organisering av voksnes læring i Innlandet fylkeskommune, samt prosjektmidler fra Statsforvalteren hvor Karriere Innlandet fikk i oppgave å kartlegge/øke tilgangen på praksisplasser innen helse i fylket, gjorde vi sommeren 2023 en kartlegging av enkelte områder innen helsesektoren i kommunene, for å få et kunnskapsgrunnlag i det videre arbeidet.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428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/>
              <a:t>Tildelingsbrev fra regjeringen til høgskole og universitet. HINN imøtekommer bestillingen til høgskolen gjennom å tilby dette studiet.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01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794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nb-NO" sz="14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400" kern="1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HINN sier at de ønsker å satse på dette i et langtidsperspektiv. Dette mener vi er en god grunn til å satse på et samarbeid med HINN, da vi ser at behovet for sykepleiere i regionen er stort. </a:t>
            </a:r>
          </a:p>
          <a:p>
            <a:pPr marL="34290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400" kern="1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Samme modell også for vernepleie. HINN foreslår å tilby dette høsten 2025. Minst like stort behov for vernepleiere.</a:t>
            </a:r>
          </a:p>
          <a:p>
            <a:pPr marL="34290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b-NO" sz="1400" kern="10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2770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/>
              <a:t>Profesjonsutdanning - Forskrift om nasjonal retningslinje for sykepleierutdanning</a:t>
            </a:r>
          </a:p>
          <a:p>
            <a:r>
              <a:rPr lang="nb-NO" sz="1400" dirty="0"/>
              <a:t>Ferdighetstrening må være i lokalene på Elverum på grunn av utstyret de har der. Å ha en del samlinger der kullet møtes fra de tre regionene møtes, er verdifullt. Utgangspunktet er 10 studenter fra hver region. Dette er ikke noe helt statisk tall. 10 er måltallet i utgangspunktet.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>
                <a:latin typeface="+mn-lt"/>
              </a:rPr>
              <a:t>Første studieårs praksis er selvvalgt, våren 2025. Den første praksisen som kjøres for fullt med høgskolen og </a:t>
            </a:r>
            <a:r>
              <a:rPr lang="nb-NO" sz="1400" dirty="0" err="1">
                <a:latin typeface="+mn-lt"/>
              </a:rPr>
              <a:t>prakiskoordinator</a:t>
            </a:r>
            <a:r>
              <a:rPr lang="nb-NO" sz="1400" dirty="0">
                <a:latin typeface="+mn-lt"/>
              </a:rPr>
              <a:t> er først høsten i andre studieår. Altså høsten 2025. Dette kommer det mer info om i et møte med HINN i januar.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50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400" dirty="0">
                <a:latin typeface="+mn-lt"/>
              </a:rPr>
              <a:t>5 av 6 praksisperioder lokalt.</a:t>
            </a:r>
          </a:p>
          <a:p>
            <a:pPr marL="0" indent="0">
              <a:buNone/>
            </a:pPr>
            <a:endParaRPr lang="nb-NO" sz="1400" dirty="0">
              <a:latin typeface="+mn-lt"/>
            </a:endParaRPr>
          </a:p>
          <a:p>
            <a:pPr marL="0" indent="0">
              <a:buNone/>
            </a:pPr>
            <a:r>
              <a:rPr lang="nb-NO" sz="1400" dirty="0">
                <a:latin typeface="+mn-lt"/>
              </a:rPr>
              <a:t>Praksisperiodene er styrt av læringsutbytter som skal oppnås gjennom perioden og praksis skal være veiledet </a:t>
            </a:r>
          </a:p>
          <a:p>
            <a:pPr marL="0" indent="0">
              <a:buNone/>
            </a:pPr>
            <a:r>
              <a:rPr lang="nb-NO" sz="1400" dirty="0">
                <a:latin typeface="+mn-lt"/>
              </a:rPr>
              <a:t>(Definert i forskrift RETHOS - </a:t>
            </a:r>
            <a:r>
              <a:rPr lang="nb-NO" sz="1400" b="0" i="0" dirty="0">
                <a:solidFill>
                  <a:srgbClr val="4D5156"/>
                </a:solidFill>
                <a:effectLst/>
                <a:latin typeface="+mn-lt"/>
              </a:rPr>
              <a:t>Nasjonale retningslinjer for helse- og sosialfagutdanningene) </a:t>
            </a:r>
            <a:endParaRPr lang="nb-NO" sz="1400" dirty="0">
              <a:latin typeface="+mn-lt"/>
            </a:endParaRPr>
          </a:p>
          <a:p>
            <a:pPr marL="0" indent="0">
              <a:buNone/>
            </a:pPr>
            <a:endParaRPr lang="nb-NO" sz="1400" dirty="0">
              <a:latin typeface="+mn-lt"/>
            </a:endParaRPr>
          </a:p>
          <a:p>
            <a:pPr marL="0" indent="0">
              <a:buNone/>
            </a:pPr>
            <a:r>
              <a:rPr lang="nb-NO" sz="1400" dirty="0">
                <a:latin typeface="+mn-lt"/>
              </a:rPr>
              <a:t>Ansvarsforhold i praksisstudier:</a:t>
            </a:r>
          </a:p>
          <a:p>
            <a:pPr marL="0" indent="0">
              <a:buNone/>
            </a:pPr>
            <a:r>
              <a:rPr lang="nb-NO" sz="1400" dirty="0">
                <a:latin typeface="+mn-lt"/>
              </a:rPr>
              <a:t>Formelt ansvar: Utdanningsinstitusjon </a:t>
            </a:r>
          </a:p>
          <a:p>
            <a:pPr marL="0" indent="0">
              <a:buNone/>
            </a:pPr>
            <a:r>
              <a:rPr lang="nb-NO" sz="1400" dirty="0">
                <a:latin typeface="+mn-lt"/>
              </a:rPr>
              <a:t>Faglig ansvar: Praksissted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68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640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842533"/>
            <a:ext cx="5218545" cy="3015465"/>
          </a:xfrm>
          <a:prstGeom prst="rect">
            <a:avLst/>
          </a:prstGeom>
        </p:spPr>
      </p:pic>
      <p:sp>
        <p:nvSpPr>
          <p:cNvPr id="17" name="Plassholder for tekst 16"/>
          <p:cNvSpPr>
            <a:spLocks noGrp="1"/>
          </p:cNvSpPr>
          <p:nvPr>
            <p:ph type="body" sz="quarter" idx="10"/>
          </p:nvPr>
        </p:nvSpPr>
        <p:spPr>
          <a:xfrm>
            <a:off x="838200" y="3136665"/>
            <a:ext cx="10515600" cy="1250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7313" y="313953"/>
            <a:ext cx="2563669" cy="8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NN grid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5F36E6-27B8-4557-985F-EAC03887B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9779429" cy="5579391"/>
          </a:xfrm>
        </p:spPr>
        <p:txBody>
          <a:bodyPr tIns="3240000"/>
          <a:lstStyle>
            <a:lvl1pPr algn="ctr"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790E1-C7F7-4FC8-B3AA-AC11EAAACC87}"/>
              </a:ext>
            </a:extLst>
          </p:cNvPr>
          <p:cNvSpPr/>
          <p:nvPr userDrawn="1"/>
        </p:nvSpPr>
        <p:spPr>
          <a:xfrm>
            <a:off x="0" y="5579390"/>
            <a:ext cx="9779428" cy="1278610"/>
          </a:xfrm>
          <a:prstGeom prst="rect">
            <a:avLst/>
          </a:prstGeom>
          <a:solidFill>
            <a:srgbClr val="05673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974159-7EFD-4772-8EFC-21E8318A18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7" y="5819935"/>
            <a:ext cx="8079135" cy="8286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0FFA8B-E15B-4DC4-82C9-10E744B32816}"/>
              </a:ext>
            </a:extLst>
          </p:cNvPr>
          <p:cNvSpPr/>
          <p:nvPr userDrawn="1"/>
        </p:nvSpPr>
        <p:spPr>
          <a:xfrm>
            <a:off x="9779430" y="-1"/>
            <a:ext cx="2412569" cy="6858001"/>
          </a:xfrm>
          <a:prstGeom prst="rect">
            <a:avLst/>
          </a:prstGeom>
          <a:solidFill>
            <a:srgbClr val="4FC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D1BDB7-DCC6-4A85-8E84-20E751F0F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23" y="-1"/>
            <a:ext cx="2122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6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838200" y="1892135"/>
            <a:ext cx="10515600" cy="3564392"/>
          </a:xfrm>
        </p:spPr>
        <p:txBody>
          <a:bodyPr/>
          <a:lstStyle>
            <a:lvl1pPr marL="228600" indent="-228600">
              <a:buClr>
                <a:srgbClr val="002E6D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2E6D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2E6D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2E6D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2E6D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491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92135"/>
            <a:ext cx="3952875" cy="3564392"/>
          </a:xfrm>
        </p:spPr>
        <p:txBody>
          <a:bodyPr/>
          <a:lstStyle>
            <a:lvl1pPr>
              <a:buClr>
                <a:srgbClr val="002E6D"/>
              </a:buClr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/>
          </p:nvPr>
        </p:nvSpPr>
        <p:spPr>
          <a:xfrm>
            <a:off x="5057775" y="1892135"/>
            <a:ext cx="6296025" cy="3557588"/>
          </a:xfrm>
        </p:spPr>
        <p:txBody>
          <a:bodyPr/>
          <a:lstStyle>
            <a:lvl1pPr>
              <a:buClr>
                <a:srgbClr val="002E6D"/>
              </a:buClr>
              <a:defRPr/>
            </a:lvl1pPr>
            <a:lvl2pPr>
              <a:buClr>
                <a:srgbClr val="002E6D"/>
              </a:buClr>
              <a:defRPr/>
            </a:lvl2pPr>
            <a:lvl3pPr>
              <a:buClr>
                <a:srgbClr val="002E6D"/>
              </a:buClr>
              <a:defRPr/>
            </a:lvl3pPr>
            <a:lvl4pPr>
              <a:buClr>
                <a:srgbClr val="002E6D"/>
              </a:buClr>
              <a:defRPr/>
            </a:lvl4pPr>
            <a:lvl5pPr>
              <a:buClr>
                <a:srgbClr val="002E6D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7248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925" y="1873662"/>
            <a:ext cx="3952875" cy="3564392"/>
          </a:xfrm>
        </p:spPr>
        <p:txBody>
          <a:bodyPr/>
          <a:lstStyle>
            <a:lvl1pPr>
              <a:buClr>
                <a:srgbClr val="002E6D"/>
              </a:buClr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966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quarter" idx="15"/>
          </p:nvPr>
        </p:nvSpPr>
        <p:spPr>
          <a:xfrm>
            <a:off x="838200" y="1873662"/>
            <a:ext cx="6296025" cy="3557588"/>
          </a:xfrm>
        </p:spPr>
        <p:txBody>
          <a:bodyPr/>
          <a:lstStyle>
            <a:lvl1pPr>
              <a:buClr>
                <a:srgbClr val="002E6D"/>
              </a:buClr>
              <a:defRPr/>
            </a:lvl1pPr>
            <a:lvl2pPr>
              <a:buClr>
                <a:srgbClr val="002E6D"/>
              </a:buClr>
              <a:defRPr/>
            </a:lvl2pPr>
            <a:lvl3pPr>
              <a:buClr>
                <a:srgbClr val="002E6D"/>
              </a:buClr>
              <a:defRPr/>
            </a:lvl3pPr>
            <a:lvl4pPr>
              <a:buClr>
                <a:srgbClr val="002E6D"/>
              </a:buClr>
              <a:defRPr/>
            </a:lvl4pPr>
            <a:lvl5pPr>
              <a:buClr>
                <a:srgbClr val="002E6D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0601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 hasCustomPrompt="1"/>
          </p:nvPr>
        </p:nvSpPr>
        <p:spPr>
          <a:xfrm>
            <a:off x="6232850" y="1892135"/>
            <a:ext cx="5120950" cy="3557588"/>
          </a:xfrm>
        </p:spPr>
        <p:txBody>
          <a:bodyPr/>
          <a:lstStyle>
            <a:lvl1pPr>
              <a:buClr>
                <a:srgbClr val="002E6D"/>
              </a:buClr>
              <a:defRPr/>
            </a:lvl1pPr>
            <a:lvl2pPr>
              <a:buClr>
                <a:srgbClr val="002E6D"/>
              </a:buClr>
              <a:defRPr/>
            </a:lvl2pPr>
            <a:lvl3pPr>
              <a:buClr>
                <a:srgbClr val="002E6D"/>
              </a:buClr>
              <a:defRPr/>
            </a:lvl3pPr>
            <a:lvl4pPr>
              <a:buClr>
                <a:srgbClr val="002E6D"/>
              </a:buClr>
              <a:defRPr/>
            </a:lvl4pPr>
            <a:lvl5pPr>
              <a:buClr>
                <a:srgbClr val="002E6D"/>
              </a:buCl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 err="1"/>
              <a:t>redje</a:t>
            </a:r>
            <a:r>
              <a:rPr lang="nb-NO"/>
              <a:t>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6A173FF9-9E7D-4D6F-9FC8-7799B690E3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892135"/>
            <a:ext cx="5120951" cy="3557588"/>
          </a:xfrm>
        </p:spPr>
        <p:txBody>
          <a:bodyPr/>
          <a:lstStyle>
            <a:lvl1pPr>
              <a:buClr>
                <a:srgbClr val="002E6D"/>
              </a:buClr>
              <a:defRPr/>
            </a:lvl1pPr>
            <a:lvl2pPr>
              <a:buClr>
                <a:srgbClr val="002E6D"/>
              </a:buClr>
              <a:defRPr/>
            </a:lvl2pPr>
            <a:lvl3pPr>
              <a:buClr>
                <a:srgbClr val="002E6D"/>
              </a:buClr>
              <a:defRPr/>
            </a:lvl3pPr>
            <a:lvl4pPr>
              <a:buClr>
                <a:srgbClr val="002E6D"/>
              </a:buClr>
              <a:defRPr/>
            </a:lvl4pPr>
            <a:lvl5pPr>
              <a:buClr>
                <a:srgbClr val="002E6D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6313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BCA700-E822-8546-BA53-CAD38152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52" y="4192876"/>
            <a:ext cx="2893291" cy="112236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24768D3A-B4C6-4846-93C7-5FD37A328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702" y="4206586"/>
            <a:ext cx="2894012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1C6F9580-4146-5B4D-9F2D-B0FE9E7AD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6473" y="4197350"/>
            <a:ext cx="2894013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3209E090-8181-0247-8175-FD2288F857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652" y="375660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4">
            <a:extLst>
              <a:ext uri="{FF2B5EF4-FFF2-40B4-BE49-F238E27FC236}">
                <a16:creationId xmlns:a16="http://schemas.microsoft.com/office/drawing/2014/main" id="{B3DDC085-2F7A-1941-9FC5-0F891B697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702" y="3756313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4">
            <a:extLst>
              <a:ext uri="{FF2B5EF4-FFF2-40B4-BE49-F238E27FC236}">
                <a16:creationId xmlns:a16="http://schemas.microsoft.com/office/drawing/2014/main" id="{D12C300D-76CB-DE4E-AB53-CF4F3A56A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6182" y="375631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bilde 28">
            <a:extLst>
              <a:ext uri="{FF2B5EF4-FFF2-40B4-BE49-F238E27FC236}">
                <a16:creationId xmlns:a16="http://schemas.microsoft.com/office/drawing/2014/main" id="{9D901454-00EF-F941-9DEF-C912F468EC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931" y="764163"/>
            <a:ext cx="2894012" cy="2962273"/>
          </a:xfrm>
        </p:spPr>
        <p:txBody>
          <a:bodyPr/>
          <a:lstStyle>
            <a:lvl1pPr>
              <a:buClr>
                <a:srgbClr val="002E6D"/>
              </a:buClr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0" name="Plassholder for bilde 28">
            <a:extLst>
              <a:ext uri="{FF2B5EF4-FFF2-40B4-BE49-F238E27FC236}">
                <a16:creationId xmlns:a16="http://schemas.microsoft.com/office/drawing/2014/main" id="{20746FCF-CD86-9E40-8268-311A3B27A9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8702" y="794039"/>
            <a:ext cx="2894012" cy="2962273"/>
          </a:xfrm>
        </p:spPr>
        <p:txBody>
          <a:bodyPr/>
          <a:lstStyle>
            <a:lvl1pPr>
              <a:buClr>
                <a:srgbClr val="002E6D"/>
              </a:buClr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1" name="Plassholder for bilde 28">
            <a:extLst>
              <a:ext uri="{FF2B5EF4-FFF2-40B4-BE49-F238E27FC236}">
                <a16:creationId xmlns:a16="http://schemas.microsoft.com/office/drawing/2014/main" id="{0BDCBDE5-9EC4-1F42-A694-F170EEB596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6182" y="789564"/>
            <a:ext cx="2894012" cy="2962273"/>
          </a:xfrm>
        </p:spPr>
        <p:txBody>
          <a:bodyPr/>
          <a:lstStyle>
            <a:lvl1pPr>
              <a:buClr>
                <a:srgbClr val="002E6D"/>
              </a:buClr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3868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3599"/>
          </a:xfrm>
        </p:spPr>
        <p:txBody>
          <a:bodyPr/>
          <a:lstStyle>
            <a:lvl1pPr>
              <a:buClr>
                <a:srgbClr val="002E6D"/>
              </a:buClr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5706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2E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B608A84-4715-4F48-B249-2305DA8536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65402" y="2369092"/>
            <a:ext cx="4261196" cy="144059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4865590"/>
            <a:ext cx="3448050" cy="19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9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3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004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4CCE55-90BB-6640-8F42-8512B2E6B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1700"/>
            <a:ext cx="10515600" cy="356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5952680"/>
            <a:ext cx="12192000" cy="914556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133349" y="6089205"/>
            <a:ext cx="2009775" cy="67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2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1" r:id="rId3"/>
    <p:sldLayoutId id="2147483672" r:id="rId4"/>
    <p:sldLayoutId id="2147483674" r:id="rId5"/>
    <p:sldLayoutId id="2147483670" r:id="rId6"/>
    <p:sldLayoutId id="2147483673" r:id="rId7"/>
    <p:sldLayoutId id="2147483661" r:id="rId8"/>
    <p:sldLayoutId id="2147483675" r:id="rId9"/>
    <p:sldLayoutId id="2147483676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E6D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74F"/>
        </a:buClr>
        <a:buSzPct val="13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A3F2D54-0FE1-3004-E28A-7E413AE19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03115" cy="6858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F424A8A-A257-4926-8DF0-D07BF871BBA8}"/>
              </a:ext>
            </a:extLst>
          </p:cNvPr>
          <p:cNvSpPr txBox="1"/>
          <p:nvPr/>
        </p:nvSpPr>
        <p:spPr>
          <a:xfrm>
            <a:off x="159716" y="365969"/>
            <a:ext cx="943927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sz="2800" b="1" dirty="0">
              <a:solidFill>
                <a:srgbClr val="05673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03C69EF-A12F-DAE7-FD9F-5BFEC8905E9D}"/>
              </a:ext>
            </a:extLst>
          </p:cNvPr>
          <p:cNvSpPr txBox="1">
            <a:spLocks/>
          </p:cNvSpPr>
          <p:nvPr/>
        </p:nvSpPr>
        <p:spPr>
          <a:xfrm>
            <a:off x="327496" y="0"/>
            <a:ext cx="9160009" cy="10541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E6D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Desentral sykepleierutdanning høst 2024?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ACC4B73-A75F-2A4D-F24B-B941D8652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496" y="5569295"/>
            <a:ext cx="3273759" cy="10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DE4518-2F94-1772-F68B-0BE37CA7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50" y="450041"/>
            <a:ext cx="10515600" cy="1054100"/>
          </a:xfrm>
        </p:spPr>
        <p:txBody>
          <a:bodyPr>
            <a:normAutofit fontScale="90000"/>
          </a:bodyPr>
          <a:lstStyle/>
          <a:p>
            <a:r>
              <a:rPr lang="nb-NO" dirty="0"/>
              <a:t>Opptak bachelorprogram i sykepleie, deltid </a:t>
            </a:r>
            <a:br>
              <a:rPr lang="nb-NO" dirty="0"/>
            </a:br>
            <a:r>
              <a:rPr lang="nb-NO" sz="3100" dirty="0"/>
              <a:t>(4 år med 75 % studieprogresjon)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22E28F-4D8E-95C7-4952-1D46AC41EB0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1350" y="1911902"/>
            <a:ext cx="8821881" cy="406027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nb-NO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 1:</a:t>
            </a:r>
            <a:r>
              <a:rPr lang="nb-NO" sz="26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b-NO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Studenter søker på ordinær måte, men med regionale kvoter tilknyttet praksisplasser lokalt. Kommune/region garanterer for 10 praksisplasser i egen region.</a:t>
            </a:r>
          </a:p>
          <a:p>
            <a:pPr marL="0" indent="0">
              <a:lnSpc>
                <a:spcPct val="107000"/>
              </a:lnSpc>
              <a:buNone/>
            </a:pPr>
            <a:endParaRPr lang="nb-NO" sz="26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nb-NO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 2: Postnummerbasert søkning til 10 studieplasser tilknytta regionene. Kommune/region garanterer for 10 praksisplasser i egen region.</a:t>
            </a:r>
            <a:endParaRPr lang="nb-NO" sz="2600" kern="1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25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72D30B36-CF38-21EC-13E7-50D874D4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60350"/>
            <a:ext cx="10515600" cy="1054100"/>
          </a:xfrm>
        </p:spPr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grov</a:t>
            </a:r>
            <a:r>
              <a:rPr lang="en-US" dirty="0"/>
              <a:t> </a:t>
            </a:r>
            <a:r>
              <a:rPr lang="en-US" dirty="0" err="1"/>
              <a:t>rolleskisse</a:t>
            </a:r>
            <a:endParaRPr lang="en-US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05C151AD-C7D1-DDD9-BCC6-5D5C315A9C7A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06061029"/>
              </p:ext>
            </p:extLst>
          </p:nvPr>
        </p:nvGraphicFramePr>
        <p:xfrm>
          <a:off x="528638" y="1314450"/>
          <a:ext cx="10958512" cy="4471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1281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5A2F89-9852-217F-3C10-58BBF424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235643"/>
            <a:ext cx="10515600" cy="1054100"/>
          </a:xfrm>
        </p:spPr>
        <p:txBody>
          <a:bodyPr anchor="ctr">
            <a:normAutofit/>
          </a:bodyPr>
          <a:lstStyle/>
          <a:p>
            <a:r>
              <a:rPr lang="nb-NO" dirty="0"/>
              <a:t>Hva må Hadelandsregionen avklare?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F61E58-391D-5D56-0921-23647E38EFD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69333" y="1481629"/>
            <a:ext cx="5434217" cy="4159980"/>
          </a:xfrm>
        </p:spPr>
        <p:txBody>
          <a:bodyPr>
            <a:noAutofit/>
          </a:bodyPr>
          <a:lstStyle/>
          <a:p>
            <a:r>
              <a:rPr lang="nb-NO" sz="2100" dirty="0"/>
              <a:t>Mulig med oppstart høsten 2024?</a:t>
            </a:r>
          </a:p>
          <a:p>
            <a:r>
              <a:rPr lang="nb-NO" sz="2100" dirty="0"/>
              <a:t>Praksisplasser fra våren 2025</a:t>
            </a:r>
          </a:p>
          <a:p>
            <a:pPr lvl="1"/>
            <a:r>
              <a:rPr lang="nb-NO" sz="2100" dirty="0">
                <a:latin typeface="Roboto" panose="02000000000000000000" pitchFamily="2" charset="0"/>
                <a:ea typeface="Roboto" panose="02000000000000000000" pitchFamily="2" charset="0"/>
              </a:rPr>
              <a:t>Antall plasser og institusjoner</a:t>
            </a:r>
          </a:p>
          <a:p>
            <a:pPr lvl="1"/>
            <a:r>
              <a:rPr lang="nb-NO" sz="2100" dirty="0">
                <a:latin typeface="Roboto" panose="02000000000000000000" pitchFamily="2" charset="0"/>
                <a:ea typeface="Roboto" panose="02000000000000000000" pitchFamily="2" charset="0"/>
              </a:rPr>
              <a:t>Praksisplassgaranti</a:t>
            </a:r>
          </a:p>
          <a:p>
            <a:r>
              <a:rPr lang="nb-NO" sz="2100" dirty="0"/>
              <a:t>Praksisveiledere </a:t>
            </a:r>
          </a:p>
          <a:p>
            <a:pPr lvl="1"/>
            <a:r>
              <a:rPr lang="nb-NO" sz="2100" dirty="0">
                <a:latin typeface="Roboto" panose="02000000000000000000" pitchFamily="2" charset="0"/>
                <a:ea typeface="Roboto" panose="02000000000000000000" pitchFamily="2" charset="0"/>
              </a:rPr>
              <a:t>Hvor jobber de og hvor mange finnes på Hadeland?</a:t>
            </a:r>
          </a:p>
          <a:p>
            <a:pPr lvl="1"/>
            <a:r>
              <a:rPr lang="nb-NO" sz="2100" dirty="0">
                <a:latin typeface="Roboto" panose="02000000000000000000" pitchFamily="2" charset="0"/>
                <a:ea typeface="Roboto" panose="02000000000000000000" pitchFamily="2" charset="0"/>
              </a:rPr>
              <a:t>Utdannes praksisveiledere?</a:t>
            </a:r>
          </a:p>
          <a:p>
            <a:r>
              <a:rPr lang="nb-NO" sz="2100" dirty="0"/>
              <a:t>Praksiskoordinator og hovedveileder</a:t>
            </a:r>
          </a:p>
          <a:p>
            <a:pPr lvl="1"/>
            <a:r>
              <a:rPr lang="nb-NO" sz="2100" dirty="0">
                <a:latin typeface="Roboto" panose="02000000000000000000" pitchFamily="2" charset="0"/>
                <a:ea typeface="Roboto" panose="02000000000000000000" pitchFamily="2" charset="0"/>
              </a:rPr>
              <a:t>Oppgaver og finansiering. </a:t>
            </a:r>
          </a:p>
        </p:txBody>
      </p:sp>
      <p:pic>
        <p:nvPicPr>
          <p:cNvPr id="6" name="Bilde 5" descr="Et bilde som inneholder utendørs, gress, sky, natur&#10;&#10;Automatisk generert beskrivelse">
            <a:extLst>
              <a:ext uri="{FF2B5EF4-FFF2-40B4-BE49-F238E27FC236}">
                <a16:creationId xmlns:a16="http://schemas.microsoft.com/office/drawing/2014/main" id="{FA7F84BC-4E0F-15EE-9CD2-1DC7A236D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1848127"/>
            <a:ext cx="5927725" cy="3692247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1059801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DFCFA1-260F-1845-EDB5-843D2722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" y="674676"/>
            <a:ext cx="10515600" cy="105410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Digitalt møte med HINN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DF6A5D-CBF3-CDD5-6811-0923C7D271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14326" y="1201726"/>
            <a:ext cx="6786562" cy="471487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nb-NO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b-NO" sz="2600" dirty="0"/>
          </a:p>
          <a:p>
            <a:pPr marL="0" indent="0">
              <a:buNone/>
            </a:pPr>
            <a:endParaRPr lang="nb-NO" sz="26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8AAFD0E-32E9-00B4-EAE9-780AF12ADA3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775" y="2071338"/>
            <a:ext cx="11391899" cy="4065753"/>
          </a:xfrm>
        </p:spPr>
        <p:txBody>
          <a:bodyPr>
            <a:normAutofit/>
          </a:bodyPr>
          <a:lstStyle/>
          <a:p>
            <a:r>
              <a:rPr lang="nb-NO" dirty="0"/>
              <a:t>4. januar eller 8. januar. </a:t>
            </a:r>
          </a:p>
          <a:p>
            <a:r>
              <a:rPr lang="nb-NO" dirty="0"/>
              <a:t>Forslag på møtedeltakere (overordna styringsgruppe?)</a:t>
            </a:r>
          </a:p>
          <a:p>
            <a:r>
              <a:rPr lang="nb-NO" dirty="0"/>
              <a:t>Prioritering av datoer</a:t>
            </a:r>
          </a:p>
        </p:txBody>
      </p:sp>
    </p:spTree>
    <p:extLst>
      <p:ext uri="{BB962C8B-B14F-4D97-AF65-F5344CB8AC3E}">
        <p14:creationId xmlns:p14="http://schemas.microsoft.com/office/powerpoint/2010/main" val="2284712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87F8D9-4F1E-9E97-E535-56A0E244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38035"/>
            <a:ext cx="10515600" cy="1054100"/>
          </a:xfrm>
        </p:spPr>
        <p:txBody>
          <a:bodyPr/>
          <a:lstStyle/>
          <a:p>
            <a:r>
              <a:rPr lang="nb-NO" dirty="0"/>
              <a:t>Noen kommunale utfordringer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58E8FBA-A256-0314-2002-E8585354F1C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75049" y="2188120"/>
            <a:ext cx="5120951" cy="3557588"/>
          </a:xfrm>
        </p:spPr>
        <p:txBody>
          <a:bodyPr>
            <a:normAutofit/>
          </a:bodyPr>
          <a:lstStyle/>
          <a:p>
            <a:r>
              <a:rPr lang="nb-NO" sz="3200" dirty="0">
                <a:effectLst/>
              </a:rPr>
              <a:t>Praksiskoordinator</a:t>
            </a:r>
          </a:p>
          <a:p>
            <a:r>
              <a:rPr lang="nb-NO" sz="3200" dirty="0">
                <a:effectLst/>
              </a:rPr>
              <a:t>Praksis på Hadeland</a:t>
            </a:r>
          </a:p>
          <a:p>
            <a:r>
              <a:rPr lang="nb-NO" sz="3200" dirty="0">
                <a:effectLst/>
              </a:rPr>
              <a:t>Utdanningspermisjon</a:t>
            </a:r>
          </a:p>
          <a:p>
            <a:endParaRPr lang="nb-NO" sz="3200" dirty="0"/>
          </a:p>
        </p:txBody>
      </p:sp>
      <p:pic>
        <p:nvPicPr>
          <p:cNvPr id="6" name="Bilde 5" descr="Et bilde som inneholder utendørs, snø, himmel, vinter&#10;&#10;Automatisk generert beskrivelse">
            <a:extLst>
              <a:ext uri="{FF2B5EF4-FFF2-40B4-BE49-F238E27FC236}">
                <a16:creationId xmlns:a16="http://schemas.microsoft.com/office/drawing/2014/main" id="{E32F9BAA-83C9-1B8F-1425-A9487D6BF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382" y="1773522"/>
            <a:ext cx="5638618" cy="3972186"/>
          </a:xfrm>
          <a:prstGeom prst="rect">
            <a:avLst/>
          </a:prstGeom>
          <a:effectLst>
            <a:softEdge rad="723900"/>
          </a:effectLst>
        </p:spPr>
      </p:pic>
    </p:spTree>
    <p:extLst>
      <p:ext uri="{BB962C8B-B14F-4D97-AF65-F5344CB8AC3E}">
        <p14:creationId xmlns:p14="http://schemas.microsoft.com/office/powerpoint/2010/main" val="2595992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himmel, tre, vinter&#10;&#10;Automatisk generert beskrivelse">
            <a:extLst>
              <a:ext uri="{FF2B5EF4-FFF2-40B4-BE49-F238E27FC236}">
                <a16:creationId xmlns:a16="http://schemas.microsoft.com/office/drawing/2014/main" id="{2CFE30BD-C68F-CA96-1A25-A72407EC0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798341" cy="55828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189A9-0935-480F-9A3A-DDE51C619A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699" y="5819935"/>
            <a:ext cx="7130641" cy="828675"/>
          </a:xfrm>
        </p:spPr>
        <p:txBody>
          <a:bodyPr>
            <a:normAutofit/>
          </a:bodyPr>
          <a:lstStyle/>
          <a:p>
            <a:r>
              <a:rPr lang="nb-NO" sz="4000" b="1" dirty="0"/>
              <a:t>På skinner fra første stavtak?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F424A8A-A257-4926-8DF0-D07BF871BBA8}"/>
              </a:ext>
            </a:extLst>
          </p:cNvPr>
          <p:cNvSpPr txBox="1"/>
          <p:nvPr/>
        </p:nvSpPr>
        <p:spPr>
          <a:xfrm>
            <a:off x="1376362" y="676361"/>
            <a:ext cx="943927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sz="2800" b="1" dirty="0">
              <a:solidFill>
                <a:srgbClr val="05673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25F7C122-2224-ED29-6180-8FBEA1038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11" y="5816083"/>
            <a:ext cx="2468456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05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76DBACC-7BF9-C4AC-D224-5759DF699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508000"/>
            <a:ext cx="12192000" cy="51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64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1CBD698-A94E-5336-A3FC-E1F512545A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/>
        </p:blipFill>
        <p:spPr>
          <a:xfrm>
            <a:off x="7400925" y="2112170"/>
            <a:ext cx="3952875" cy="3087376"/>
          </a:xfr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1F80526-6AE3-855E-EF59-7E8682E5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966"/>
            <a:ext cx="10515600" cy="1054100"/>
          </a:xfrm>
        </p:spPr>
        <p:txBody>
          <a:bodyPr anchor="ctr">
            <a:normAutofit/>
          </a:bodyPr>
          <a:lstStyle/>
          <a:p>
            <a:r>
              <a:rPr lang="nb-NO" sz="3400"/>
              <a:t>Kartlegging – desentrale og fleksible fag- og høyskoletilbud på Hadeland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261345A9-8CB9-F2B7-FBB7-6E80AE315EE5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732603230"/>
              </p:ext>
            </p:extLst>
          </p:nvPr>
        </p:nvGraphicFramePr>
        <p:xfrm>
          <a:off x="838200" y="1879665"/>
          <a:ext cx="6296025" cy="3545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6047">
                  <a:extLst>
                    <a:ext uri="{9D8B030D-6E8A-4147-A177-3AD203B41FA5}">
                      <a16:colId xmlns:a16="http://schemas.microsoft.com/office/drawing/2014/main" val="1848072290"/>
                    </a:ext>
                  </a:extLst>
                </a:gridCol>
                <a:gridCol w="1749978">
                  <a:extLst>
                    <a:ext uri="{9D8B030D-6E8A-4147-A177-3AD203B41FA5}">
                      <a16:colId xmlns:a16="http://schemas.microsoft.com/office/drawing/2014/main" val="414924157"/>
                    </a:ext>
                  </a:extLst>
                </a:gridCol>
              </a:tblGrid>
              <a:tr h="440694">
                <a:tc>
                  <a:txBody>
                    <a:bodyPr/>
                    <a:lstStyle/>
                    <a:p>
                      <a:r>
                        <a:rPr lang="nb-NO" sz="2000" dirty="0"/>
                        <a:t>Behov for sykepleiere frem mot 2030</a:t>
                      </a:r>
                    </a:p>
                  </a:txBody>
                  <a:tcPr marL="100158" marR="100158" marT="50079" marB="5007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125-150</a:t>
                      </a:r>
                    </a:p>
                  </a:txBody>
                  <a:tcPr marL="100158" marR="100158" marT="50079" marB="5007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541126"/>
                  </a:ext>
                </a:extLst>
              </a:tr>
              <a:tr h="440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/>
                        <a:t>Behov for vernepleiere frem mot 2030</a:t>
                      </a:r>
                    </a:p>
                  </a:txBody>
                  <a:tcPr marL="100158" marR="100158" marT="50079" marB="5007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50-60</a:t>
                      </a:r>
                    </a:p>
                  </a:txBody>
                  <a:tcPr marL="100158" marR="100158" marT="50079" marB="5007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75832"/>
                  </a:ext>
                </a:extLst>
              </a:tr>
              <a:tr h="440694">
                <a:tc>
                  <a:txBody>
                    <a:bodyPr/>
                    <a:lstStyle/>
                    <a:p>
                      <a:r>
                        <a:rPr lang="nb-NO" sz="2000"/>
                        <a:t>Behov for andre utdanninger</a:t>
                      </a:r>
                    </a:p>
                  </a:txBody>
                  <a:tcPr marL="100158" marR="100158" marT="50079" marB="5007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130-150</a:t>
                      </a:r>
                    </a:p>
                  </a:txBody>
                  <a:tcPr marL="100158" marR="100158" marT="50079" marB="5007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5"/>
                  </a:ext>
                </a:extLst>
              </a:tr>
              <a:tr h="741168">
                <a:tc>
                  <a:txBody>
                    <a:bodyPr/>
                    <a:lstStyle/>
                    <a:p>
                      <a:r>
                        <a:rPr lang="nb-NO" sz="2000"/>
                        <a:t>(helsefagarbeidere, fagskolestudier, påbygg vdg)</a:t>
                      </a:r>
                    </a:p>
                  </a:txBody>
                  <a:tcPr marL="100158" marR="100158" marT="50079" marB="5007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 marL="100158" marR="100158" marT="50079" marB="5007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530344"/>
                  </a:ext>
                </a:extLst>
              </a:tr>
              <a:tr h="741168">
                <a:tc>
                  <a:txBody>
                    <a:bodyPr/>
                    <a:lstStyle/>
                    <a:p>
                      <a:r>
                        <a:rPr lang="nb-NO" sz="2000" dirty="0"/>
                        <a:t>Hvor mange praksisplasser er det mulig å opprette?</a:t>
                      </a:r>
                    </a:p>
                  </a:txBody>
                  <a:tcPr marL="100158" marR="100158" marT="50079" marB="5007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15 +?? </a:t>
                      </a:r>
                      <a:r>
                        <a:rPr lang="nb-NO" sz="2000"/>
                        <a:t>Må avklares</a:t>
                      </a:r>
                    </a:p>
                  </a:txBody>
                  <a:tcPr marL="100158" marR="100158" marT="50079" marB="5007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7905"/>
                  </a:ext>
                </a:extLst>
              </a:tr>
              <a:tr h="741168">
                <a:tc>
                  <a:txBody>
                    <a:bodyPr/>
                    <a:lstStyle/>
                    <a:p>
                      <a:r>
                        <a:rPr lang="nb-NO" sz="2000"/>
                        <a:t>Hvor mange i deres kommune mangler veilederkompetanse?</a:t>
                      </a:r>
                    </a:p>
                  </a:txBody>
                  <a:tcPr marL="100158" marR="100158" marT="50079" marB="5007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Mangel i alle kommuner</a:t>
                      </a:r>
                    </a:p>
                  </a:txBody>
                  <a:tcPr marL="100158" marR="100158" marT="50079" marB="5007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051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690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8F48E-AB8C-56E9-8C8F-F7C40412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05782C-8C0D-E9AE-9FF4-3C2F61456F1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C4BA8AC-944C-BCB4-70FE-F4DD6D322FF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8C8283F-DDEA-DBB2-BEBA-F680B4279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298" t="-122" r="20298" b="19375"/>
          <a:stretch/>
        </p:blipFill>
        <p:spPr>
          <a:xfrm>
            <a:off x="-1702966" y="144105"/>
            <a:ext cx="12192000" cy="556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87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B2029A-2958-5081-508B-0C497488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021D85-C185-36D1-C6FF-9C449D26E80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7E740D-F038-1864-7FBB-A4DAA145C6C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7BD523C-26BC-0966-0F3B-9B9AE6023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385" b="19036"/>
          <a:stretch/>
        </p:blipFill>
        <p:spPr>
          <a:xfrm>
            <a:off x="801149" y="156479"/>
            <a:ext cx="9714451" cy="55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2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566366-1C59-AED6-BFCF-7D45C67F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42" y="643370"/>
            <a:ext cx="4621859" cy="9233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Studiemodell</a:t>
            </a:r>
            <a:endParaRPr lang="en-US" sz="48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8DA84FF-2233-4F21-AC03-CBB6B796FF62}"/>
              </a:ext>
            </a:extLst>
          </p:cNvPr>
          <p:cNvSpPr txBox="1"/>
          <p:nvPr/>
        </p:nvSpPr>
        <p:spPr>
          <a:xfrm>
            <a:off x="235890" y="1566765"/>
            <a:ext cx="5364809" cy="3934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4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En </a:t>
            </a:r>
            <a:r>
              <a:rPr lang="nb-NO" sz="2400" kern="1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nodebasert</a:t>
            </a:r>
            <a:r>
              <a:rPr lang="nb-NO" sz="24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modell i Gudbrandsdalen, Hadeland og Valdres med praksis nært hjemstedet med oppstart sykepleie høsten 2024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kern="1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</a:t>
            </a:r>
            <a:r>
              <a:rPr lang="nb-NO" sz="24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angsiktig satsning på sykepleierutdanning i regionene.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Modell også for andre fagområder.</a:t>
            </a:r>
          </a:p>
        </p:txBody>
      </p:sp>
      <p:graphicFrame>
        <p:nvGraphicFramePr>
          <p:cNvPr id="5" name="Plassholder for innhold 5">
            <a:extLst>
              <a:ext uri="{FF2B5EF4-FFF2-40B4-BE49-F238E27FC236}">
                <a16:creationId xmlns:a16="http://schemas.microsoft.com/office/drawing/2014/main" id="{5F0C5B9A-8C47-1843-3C74-060F016BE1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519463"/>
              </p:ext>
            </p:extLst>
          </p:nvPr>
        </p:nvGraphicFramePr>
        <p:xfrm>
          <a:off x="4470400" y="220134"/>
          <a:ext cx="8136481" cy="5948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2641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7A07D7-4031-8CE0-A37E-BEF60D87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66" y="451139"/>
            <a:ext cx="10515600" cy="1054100"/>
          </a:xfrm>
        </p:spPr>
        <p:txBody>
          <a:bodyPr anchor="ctr">
            <a:normAutofit/>
          </a:bodyPr>
          <a:lstStyle/>
          <a:p>
            <a:r>
              <a:rPr lang="nb-NO" sz="3400" dirty="0"/>
              <a:t>Modell for bachelor i sykepleie, deltid </a:t>
            </a:r>
            <a:br>
              <a:rPr lang="nb-NO" sz="3400" dirty="0"/>
            </a:br>
            <a:endParaRPr lang="nb-NO" sz="3400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57B68BFA-A8E7-1F23-321B-DBB7DAB7925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561666" y="1331514"/>
            <a:ext cx="5291383" cy="4194972"/>
          </a:xfrm>
          <a:noFill/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BDA78B-10AC-2E49-8BE8-A994A4571A5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1366" y="1944902"/>
            <a:ext cx="5393267" cy="3557588"/>
          </a:xfrm>
        </p:spPr>
        <p:txBody>
          <a:bodyPr>
            <a:normAutofit/>
          </a:bodyPr>
          <a:lstStyle/>
          <a:p>
            <a:r>
              <a:rPr lang="nb-NO" sz="2400" dirty="0"/>
              <a:t>4 år/75 % studieprogresjon. </a:t>
            </a:r>
          </a:p>
          <a:p>
            <a:r>
              <a:rPr lang="nb-NO" sz="2400" kern="100" dirty="0" err="1"/>
              <a:t>Ca</a:t>
            </a:r>
            <a:r>
              <a:rPr lang="nb-NO" sz="2400" kern="100" dirty="0"/>
              <a:t> 50 % av studiet er praksisrelatert.</a:t>
            </a:r>
          </a:p>
          <a:p>
            <a:r>
              <a:rPr lang="nb-NO" sz="2400" kern="100" dirty="0"/>
              <a:t>Praksis lokalt med unntak av kirurgi.</a:t>
            </a:r>
          </a:p>
          <a:p>
            <a:r>
              <a:rPr lang="nb-NO" sz="2400" kern="100" dirty="0"/>
              <a:t>Ferdighetstrening på Elverum.</a:t>
            </a:r>
          </a:p>
          <a:p>
            <a:r>
              <a:rPr lang="nb-NO" sz="2400" kern="100" dirty="0"/>
              <a:t>Karrieresenteret er studiesenter og </a:t>
            </a:r>
            <a:r>
              <a:rPr lang="nb-NO" sz="2400" kern="100" dirty="0" err="1"/>
              <a:t>fasilitator</a:t>
            </a:r>
            <a:r>
              <a:rPr lang="nb-NO" sz="2400" kern="100" dirty="0"/>
              <a:t> for digitale samlinger og egenstudier.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492440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FC2678A3-1A8E-7942-99B3-F875D73C7BD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7" name="Plassholder for innhold 6" descr="Et bilde som inneholder tekst, skjermbilde, diagram, Font&#10;&#10;Automatisk generert beskrivelse">
            <a:extLst>
              <a:ext uri="{FF2B5EF4-FFF2-40B4-BE49-F238E27FC236}">
                <a16:creationId xmlns:a16="http://schemas.microsoft.com/office/drawing/2014/main" id="{BCEA60E4-29CD-A897-582D-8A03D3844A6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587229" y="97496"/>
            <a:ext cx="11287907" cy="5716075"/>
          </a:xfr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B876CE0-151C-6D23-743A-4C5B77B9D790}"/>
              </a:ext>
            </a:extLst>
          </p:cNvPr>
          <p:cNvSpPr/>
          <p:nvPr/>
        </p:nvSpPr>
        <p:spPr>
          <a:xfrm>
            <a:off x="1362974" y="4140679"/>
            <a:ext cx="2501660" cy="2012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0916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EA3C20-CD0A-95FB-6AF6-25D5FDAC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CF6AD8-EFA4-2EA3-3C63-BE3715A7ABD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34C6D64-F4A7-3C46-EDD2-6D07339EB4A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3EA0476-47AE-4573-0E0B-E8AE31CC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5352"/>
            <a:ext cx="12192000" cy="67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97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nnlandet fylkeskommune ppt mal V4">
  <a:themeElements>
    <a:clrScheme name="Innlandet fylkeskommune">
      <a:dk1>
        <a:srgbClr val="000000"/>
      </a:dk1>
      <a:lt1>
        <a:sysClr val="window" lastClr="FFFFFF"/>
      </a:lt1>
      <a:dk2>
        <a:srgbClr val="005850"/>
      </a:dk2>
      <a:lt2>
        <a:srgbClr val="E7E6E6"/>
      </a:lt2>
      <a:accent1>
        <a:srgbClr val="009D4F"/>
      </a:accent1>
      <a:accent2>
        <a:srgbClr val="0055B8"/>
      </a:accent2>
      <a:accent3>
        <a:srgbClr val="960048"/>
      </a:accent3>
      <a:accent4>
        <a:srgbClr val="FFB600"/>
      </a:accent4>
      <a:accent5>
        <a:srgbClr val="592C82"/>
      </a:accent5>
      <a:accent6>
        <a:srgbClr val="6F7271"/>
      </a:accent6>
      <a:hlink>
        <a:srgbClr val="0070C0"/>
      </a:hlink>
      <a:folHlink>
        <a:srgbClr val="960048"/>
      </a:folHlink>
    </a:clrScheme>
    <a:fontScheme name="Innlandet fylkeskommune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4BD4DAC3-1AB7-4479-B4F9-549030887C7B}" vid="{74FE6214-BCD4-4D22-A6FD-5E270480197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71A0443632D641A73A98CE8571C591" ma:contentTypeVersion="5" ma:contentTypeDescription="Opprett et nytt dokument." ma:contentTypeScope="" ma:versionID="faf21a486fe6e72e57c81152f5a1007e">
  <xsd:schema xmlns:xsd="http://www.w3.org/2001/XMLSchema" xmlns:xs="http://www.w3.org/2001/XMLSchema" xmlns:p="http://schemas.microsoft.com/office/2006/metadata/properties" xmlns:ns2="ec37ceda-644b-49c8-9f61-8a7a77bc53cd" xmlns:ns3="0e56e28f-a5b8-47ad-aa3c-2b47bff134e8" targetNamespace="http://schemas.microsoft.com/office/2006/metadata/properties" ma:root="true" ma:fieldsID="8472c7647050aff80c1d03de16dc6cbd" ns2:_="" ns3:_="">
    <xsd:import namespace="ec37ceda-644b-49c8-9f61-8a7a77bc53cd"/>
    <xsd:import namespace="0e56e28f-a5b8-47ad-aa3c-2b47bff134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7ceda-644b-49c8-9f61-8a7a77bc5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6e28f-a5b8-47ad-aa3c-2b47bff134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67DE23-D3AC-4564-BEEA-D693B5EB73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92ABC3-1826-4B0C-B3CF-9C6374AFABCB}">
  <ds:schemaRefs>
    <ds:schemaRef ds:uri="0e56e28f-a5b8-47ad-aa3c-2b47bff134e8"/>
    <ds:schemaRef ds:uri="ec37ceda-644b-49c8-9f61-8a7a77bc53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261F999-D441-4E43-ABE8-FA284EA16160}">
  <ds:schemaRefs>
    <ds:schemaRef ds:uri="http://schemas.microsoft.com/office/2006/metadata/properties"/>
    <ds:schemaRef ds:uri="http://www.w3.org/XML/1998/namespace"/>
    <ds:schemaRef ds:uri="http://purl.org/dc/elements/1.1/"/>
    <ds:schemaRef ds:uri="0e56e28f-a5b8-47ad-aa3c-2b47bff134e8"/>
    <ds:schemaRef ds:uri="http://schemas.microsoft.com/office/infopath/2007/PartnerControls"/>
    <ds:schemaRef ds:uri="http://schemas.microsoft.com/office/2006/documentManagement/types"/>
    <ds:schemaRef ds:uri="ec37ceda-644b-49c8-9f61-8a7a77bc53cd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P51_Presentasjon_Mal_Karriere_Innlandet_A</Template>
  <TotalTime>1010</TotalTime>
  <Words>1452</Words>
  <Application>Microsoft Office PowerPoint</Application>
  <PresentationFormat>Widescreen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Roboto</vt:lpstr>
      <vt:lpstr>Symbol</vt:lpstr>
      <vt:lpstr>Innlandet fylkeskommune ppt mal V4</vt:lpstr>
      <vt:lpstr>PowerPoint-presentasjon</vt:lpstr>
      <vt:lpstr>PowerPoint-presentasjon</vt:lpstr>
      <vt:lpstr>Kartlegging – desentrale og fleksible fag- og høyskoletilbud på Hadeland</vt:lpstr>
      <vt:lpstr>PowerPoint-presentasjon</vt:lpstr>
      <vt:lpstr>PowerPoint-presentasjon</vt:lpstr>
      <vt:lpstr>Studiemodell</vt:lpstr>
      <vt:lpstr>Modell for bachelor i sykepleie, deltid  </vt:lpstr>
      <vt:lpstr>PowerPoint-presentasjon</vt:lpstr>
      <vt:lpstr>PowerPoint-presentasjon</vt:lpstr>
      <vt:lpstr>Opptak bachelorprogram i sykepleie, deltid  (4 år med 75 % studieprogresjon)</vt:lpstr>
      <vt:lpstr>En grov rolleskisse</vt:lpstr>
      <vt:lpstr>Hva må Hadelandsregionen avklare?</vt:lpstr>
      <vt:lpstr>Digitalt møte med HINN</vt:lpstr>
      <vt:lpstr>Noen kommunale utfordringer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Desentral sykepleierutdanning høst 2024?</dc:title>
  <dc:creator>Persvold, Ellen</dc:creator>
  <cp:lastModifiedBy>Rudsengen, Ole Gulbrand</cp:lastModifiedBy>
  <cp:revision>4</cp:revision>
  <dcterms:created xsi:type="dcterms:W3CDTF">2023-11-29T10:08:04Z</dcterms:created>
  <dcterms:modified xsi:type="dcterms:W3CDTF">2023-12-08T07:50:15Z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0x010100A471A0443632D641A73A98CE8571C591</vt:lpwstr>
  </property>
  <property fmtid="{D5CDD505-2E9C-101B-9397-08002B2CF9AE}" pid="3" name="MediaServiceImageTags">
    <vt:lpwstr/>
  </property>
</Properties>
</file>